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90" r:id="rId3"/>
    <p:sldId id="284" r:id="rId4"/>
    <p:sldId id="286" r:id="rId5"/>
    <p:sldId id="283" r:id="rId6"/>
    <p:sldId id="282" r:id="rId7"/>
    <p:sldId id="281" r:id="rId8"/>
    <p:sldId id="288" r:id="rId9"/>
    <p:sldId id="280" r:id="rId10"/>
    <p:sldId id="293" r:id="rId11"/>
    <p:sldId id="304" r:id="rId12"/>
    <p:sldId id="301" r:id="rId13"/>
    <p:sldId id="302" r:id="rId14"/>
    <p:sldId id="303" r:id="rId15"/>
    <p:sldId id="305" r:id="rId16"/>
    <p:sldId id="306" r:id="rId17"/>
    <p:sldId id="308" r:id="rId18"/>
    <p:sldId id="292" r:id="rId19"/>
    <p:sldId id="326" r:id="rId20"/>
    <p:sldId id="289" r:id="rId21"/>
    <p:sldId id="276" r:id="rId22"/>
    <p:sldId id="294" r:id="rId23"/>
    <p:sldId id="295" r:id="rId24"/>
    <p:sldId id="309" r:id="rId25"/>
    <p:sldId id="279" r:id="rId26"/>
    <p:sldId id="296" r:id="rId27"/>
    <p:sldId id="278" r:id="rId28"/>
    <p:sldId id="277" r:id="rId29"/>
    <p:sldId id="299" r:id="rId30"/>
    <p:sldId id="310" r:id="rId31"/>
    <p:sldId id="311" r:id="rId32"/>
    <p:sldId id="300" r:id="rId33"/>
    <p:sldId id="317" r:id="rId34"/>
    <p:sldId id="316" r:id="rId35"/>
    <p:sldId id="312" r:id="rId36"/>
    <p:sldId id="314" r:id="rId37"/>
    <p:sldId id="313" r:id="rId38"/>
    <p:sldId id="315" r:id="rId39"/>
    <p:sldId id="297" r:id="rId40"/>
    <p:sldId id="298" r:id="rId41"/>
    <p:sldId id="291" r:id="rId42"/>
    <p:sldId id="318" r:id="rId43"/>
    <p:sldId id="320" r:id="rId44"/>
    <p:sldId id="321" r:id="rId45"/>
    <p:sldId id="324" r:id="rId46"/>
    <p:sldId id="325" r:id="rId47"/>
    <p:sldId id="322" r:id="rId48"/>
    <p:sldId id="319" r:id="rId49"/>
    <p:sldId id="272" r:id="rId50"/>
    <p:sldId id="275" r:id="rId51"/>
    <p:sldId id="274" r:id="rId52"/>
    <p:sldId id="26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2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3C32-727A-4DF6-872A-CD6B2A3BBA6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9F10-A2C9-4F36-B15C-005F6CEEA0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3C32-727A-4DF6-872A-CD6B2A3BBA6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9F10-A2C9-4F36-B15C-005F6CEEA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3C32-727A-4DF6-872A-CD6B2A3BBA6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9F10-A2C9-4F36-B15C-005F6CEEA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3C32-727A-4DF6-872A-CD6B2A3BBA6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9F10-A2C9-4F36-B15C-005F6CEEA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3C32-727A-4DF6-872A-CD6B2A3BBA6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B99F10-A2C9-4F36-B15C-005F6CEEA0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3C32-727A-4DF6-872A-CD6B2A3BBA6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9F10-A2C9-4F36-B15C-005F6CEEA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3C32-727A-4DF6-872A-CD6B2A3BBA6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9F10-A2C9-4F36-B15C-005F6CEEA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3C32-727A-4DF6-872A-CD6B2A3BBA6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9F10-A2C9-4F36-B15C-005F6CEEA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3C32-727A-4DF6-872A-CD6B2A3BBA6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9F10-A2C9-4F36-B15C-005F6CEEA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3C32-727A-4DF6-872A-CD6B2A3BBA6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9F10-A2C9-4F36-B15C-005F6CEEA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3C32-727A-4DF6-872A-CD6B2A3BBA6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9F10-A2C9-4F36-B15C-005F6CEEA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5B3C32-727A-4DF6-872A-CD6B2A3BBA6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B99F10-A2C9-4F36-B15C-005F6CEEA02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600" b="1" i="1" dirty="0" smtClean="0"/>
              <a:t>O ORA DE LEGISLATIE RUTIERA</a:t>
            </a:r>
          </a:p>
          <a:p>
            <a:pPr marL="0" indent="0" algn="ctr">
              <a:buNone/>
            </a:pP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3600" i="1" dirty="0" err="1" smtClean="0"/>
              <a:t>prezentata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intelesul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tuturor</a:t>
            </a:r>
            <a:r>
              <a:rPr lang="en-US" sz="3600" i="1" dirty="0" smtClean="0"/>
              <a:t> de </a:t>
            </a:r>
            <a:r>
              <a:rPr lang="en-US" sz="3600" i="1" dirty="0" err="1" smtClean="0"/>
              <a:t>catre</a:t>
            </a:r>
            <a:endParaRPr lang="en-US" sz="3600" i="1" dirty="0" smtClean="0"/>
          </a:p>
          <a:p>
            <a:pPr marL="0" indent="0" algn="ctr">
              <a:buNone/>
            </a:pPr>
            <a:r>
              <a:rPr lang="en-US" sz="3600" i="1" dirty="0" err="1" smtClean="0"/>
              <a:t>Profesor</a:t>
            </a:r>
            <a:r>
              <a:rPr lang="en-US" sz="3600" i="1" dirty="0" smtClean="0"/>
              <a:t> de </a:t>
            </a:r>
            <a:r>
              <a:rPr lang="en-US" sz="3600" i="1" dirty="0" err="1" smtClean="0"/>
              <a:t>Legislatie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Rutiera</a:t>
            </a:r>
            <a:r>
              <a:rPr lang="en-US" sz="3600" i="1" dirty="0" smtClean="0"/>
              <a:t> </a:t>
            </a:r>
          </a:p>
          <a:p>
            <a:pPr marL="0" indent="0" algn="ctr">
              <a:buNone/>
            </a:pPr>
            <a:r>
              <a:rPr lang="en-US" sz="3600" i="1" dirty="0"/>
              <a:t>	</a:t>
            </a:r>
            <a:r>
              <a:rPr lang="en-US" sz="3600" i="1" dirty="0" smtClean="0"/>
              <a:t>	    </a:t>
            </a:r>
            <a:r>
              <a:rPr lang="en-US" sz="3600" i="1" dirty="0" err="1" smtClean="0"/>
              <a:t>Ing.Daniel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Vicol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25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i="1" dirty="0" err="1" smtClean="0"/>
              <a:t>Diagrama</a:t>
            </a:r>
            <a:r>
              <a:rPr lang="en-US" sz="5400" i="1" dirty="0" smtClean="0"/>
              <a:t> Flux </a:t>
            </a:r>
            <a:r>
              <a:rPr lang="en-US" sz="5400" i="1" dirty="0" err="1" smtClean="0"/>
              <a:t>Deplasare</a:t>
            </a:r>
            <a:endParaRPr lang="en-US" sz="5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582395" cy="4708525"/>
          </a:xfrm>
        </p:spPr>
      </p:pic>
    </p:spTree>
    <p:extLst>
      <p:ext uri="{BB962C8B-B14F-4D97-AF65-F5344CB8AC3E}">
        <p14:creationId xmlns:p14="http://schemas.microsoft.com/office/powerpoint/2010/main" val="29167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/>
              <a:t>OM-</a:t>
            </a:r>
            <a:r>
              <a:rPr lang="en-US" sz="5400" i="1" dirty="0" err="1" smtClean="0"/>
              <a:t>Conducatorul</a:t>
            </a:r>
            <a:r>
              <a:rPr lang="en-US" sz="5400" i="1" dirty="0" smtClean="0"/>
              <a:t> Auto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CERINTE: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Sa fie bine </a:t>
            </a:r>
            <a:r>
              <a:rPr lang="en-US" dirty="0" err="1" smtClean="0"/>
              <a:t>pregatit</a:t>
            </a:r>
            <a:r>
              <a:rPr lang="en-US" dirty="0"/>
              <a:t> </a:t>
            </a:r>
            <a:r>
              <a:rPr lang="en-US" dirty="0" smtClean="0"/>
              <a:t>(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detina</a:t>
            </a:r>
            <a:r>
              <a:rPr lang="en-US" dirty="0" smtClean="0"/>
              <a:t> </a:t>
            </a:r>
            <a:r>
              <a:rPr lang="en-US" dirty="0" err="1" smtClean="0"/>
              <a:t>dreptul</a:t>
            </a:r>
            <a:r>
              <a:rPr lang="en-US" dirty="0" smtClean="0"/>
              <a:t> de a conduce </a:t>
            </a:r>
            <a:r>
              <a:rPr lang="en-US" dirty="0" err="1" smtClean="0"/>
              <a:t>corespunzator</a:t>
            </a:r>
            <a:r>
              <a:rPr lang="en-US" dirty="0" smtClean="0"/>
              <a:t> </a:t>
            </a:r>
            <a:r>
              <a:rPr lang="en-US" dirty="0" err="1" smtClean="0"/>
              <a:t>categoriei</a:t>
            </a:r>
            <a:r>
              <a:rPr lang="en-US" dirty="0" smtClean="0"/>
              <a:t> din care face parte </a:t>
            </a:r>
            <a:r>
              <a:rPr lang="en-US" dirty="0" err="1" smtClean="0"/>
              <a:t>autovehiculul</a:t>
            </a:r>
            <a:r>
              <a:rPr lang="en-US" dirty="0" smtClean="0"/>
              <a:t>)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Apt </a:t>
            </a:r>
            <a:r>
              <a:rPr lang="en-US" dirty="0" err="1" smtClean="0"/>
              <a:t>fizic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psihic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Odihnit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Nestresat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Atent</a:t>
            </a:r>
            <a:r>
              <a:rPr lang="en-US" dirty="0" smtClean="0"/>
              <a:t> la </a:t>
            </a:r>
            <a:r>
              <a:rPr lang="en-US" dirty="0" err="1" smtClean="0"/>
              <a:t>traficul</a:t>
            </a:r>
            <a:r>
              <a:rPr lang="en-US" dirty="0" smtClean="0"/>
              <a:t> din </a:t>
            </a:r>
            <a:r>
              <a:rPr lang="en-US" dirty="0" err="1" smtClean="0"/>
              <a:t>jurul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i="1" dirty="0" smtClean="0"/>
              <a:t>VEHICUL</a:t>
            </a:r>
            <a:br>
              <a:rPr lang="en-US" sz="5400" i="1" dirty="0" smtClean="0"/>
            </a:br>
            <a:r>
              <a:rPr lang="vi-VN" sz="2700" i="1" dirty="0">
                <a:effectLst/>
              </a:rPr>
              <a:t> </a:t>
            </a:r>
            <a:r>
              <a:rPr lang="en-US" sz="2700" i="1" dirty="0" smtClean="0">
                <a:effectLst/>
              </a:rPr>
              <a:t>(</a:t>
            </a:r>
            <a:r>
              <a:rPr lang="vi-VN" sz="2700" i="1" dirty="0" smtClean="0">
                <a:effectLst/>
              </a:rPr>
              <a:t>este </a:t>
            </a:r>
            <a:r>
              <a:rPr lang="vi-VN" sz="2700" i="1" dirty="0">
                <a:effectLst/>
              </a:rPr>
              <a:t>un sistem mecanic construit pentru a se putea deplasa </a:t>
            </a:r>
            <a:r>
              <a:rPr lang="vi-VN" sz="2700" i="1" dirty="0" smtClean="0">
                <a:effectLst/>
              </a:rPr>
              <a:t>, </a:t>
            </a:r>
            <a:r>
              <a:rPr lang="vi-VN" sz="2700" i="1" dirty="0">
                <a:effectLst/>
              </a:rPr>
              <a:t>cu sau fără mijloace de </a:t>
            </a:r>
            <a:r>
              <a:rPr lang="vi-VN" sz="2700" i="1" dirty="0" smtClean="0">
                <a:effectLst/>
              </a:rPr>
              <a:t>autopropulsare</a:t>
            </a:r>
            <a:r>
              <a:rPr lang="en-US" sz="2700" i="1" dirty="0" smtClean="0">
                <a:effectLst/>
              </a:rPr>
              <a:t>)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/>
          <a:lstStyle/>
          <a:p>
            <a:pPr marL="137160" indent="0">
              <a:buNone/>
            </a:pPr>
            <a:r>
              <a:rPr lang="en-US" dirty="0" err="1" smtClean="0"/>
              <a:t>Cerinte</a:t>
            </a:r>
            <a:r>
              <a:rPr lang="en-US" dirty="0" smtClean="0"/>
              <a:t>: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Sa fie </a:t>
            </a:r>
            <a:r>
              <a:rPr lang="en-US" dirty="0" err="1" smtClean="0"/>
              <a:t>Inmatriculat</a:t>
            </a:r>
            <a:r>
              <a:rPr lang="en-US" dirty="0" smtClean="0"/>
              <a:t> (</a:t>
            </a:r>
            <a:r>
              <a:rPr lang="en-US" dirty="0" err="1" smtClean="0"/>
              <a:t>daca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cazul</a:t>
            </a:r>
            <a:r>
              <a:rPr lang="en-US" dirty="0" smtClean="0"/>
              <a:t>)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Sa se </a:t>
            </a:r>
            <a:r>
              <a:rPr lang="en-US" dirty="0" err="1" smtClean="0"/>
              <a:t>afle</a:t>
            </a:r>
            <a:r>
              <a:rPr lang="en-US" dirty="0" smtClean="0"/>
              <a:t> </a:t>
            </a:r>
            <a:r>
              <a:rPr lang="en-US" dirty="0" err="1" smtClean="0"/>
              <a:t>intr</a:t>
            </a:r>
            <a:r>
              <a:rPr lang="en-US" dirty="0" smtClean="0"/>
              <a:t>-o stare </a:t>
            </a:r>
            <a:r>
              <a:rPr lang="en-US" dirty="0" err="1" smtClean="0"/>
              <a:t>tehnica</a:t>
            </a:r>
            <a:r>
              <a:rPr lang="en-US" dirty="0" smtClean="0"/>
              <a:t> </a:t>
            </a:r>
            <a:r>
              <a:rPr lang="en-US" dirty="0" err="1" smtClean="0"/>
              <a:t>buna</a:t>
            </a:r>
            <a:r>
              <a:rPr lang="en-US" dirty="0" smtClean="0"/>
              <a:t> (ITP </a:t>
            </a:r>
            <a:r>
              <a:rPr lang="en-US" dirty="0" err="1" smtClean="0"/>
              <a:t>valabil</a:t>
            </a:r>
            <a:r>
              <a:rPr lang="en-US" dirty="0" smtClean="0"/>
              <a:t>)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Sa </a:t>
            </a:r>
            <a:r>
              <a:rPr lang="en-US" dirty="0" err="1" smtClean="0"/>
              <a:t>aiba</a:t>
            </a:r>
            <a:r>
              <a:rPr lang="en-US" dirty="0" smtClean="0"/>
              <a:t> RCA </a:t>
            </a:r>
            <a:r>
              <a:rPr lang="en-US" dirty="0" err="1" smtClean="0"/>
              <a:t>valabil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Sa </a:t>
            </a:r>
            <a:r>
              <a:rPr lang="en-US" dirty="0" err="1" smtClean="0"/>
              <a:t>aiba</a:t>
            </a:r>
            <a:r>
              <a:rPr lang="en-US" dirty="0" smtClean="0"/>
              <a:t>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agrementarile</a:t>
            </a:r>
            <a:r>
              <a:rPr lang="en-US" dirty="0" smtClean="0"/>
              <a:t> </a:t>
            </a:r>
            <a:r>
              <a:rPr lang="en-US" dirty="0" err="1" smtClean="0"/>
              <a:t>necesare</a:t>
            </a:r>
            <a:r>
              <a:rPr lang="en-US" dirty="0" smtClean="0"/>
              <a:t> (SCOALA)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/>
              <a:t>Sa </a:t>
            </a:r>
            <a:r>
              <a:rPr lang="en-US" dirty="0" err="1"/>
              <a:t>posede</a:t>
            </a:r>
            <a:r>
              <a:rPr lang="en-US" dirty="0"/>
              <a:t> </a:t>
            </a:r>
            <a:r>
              <a:rPr lang="en-US" dirty="0" err="1"/>
              <a:t>Vigneta</a:t>
            </a:r>
            <a:r>
              <a:rPr lang="en-US" dirty="0"/>
              <a:t> </a:t>
            </a:r>
            <a:r>
              <a:rPr lang="en-US" dirty="0" err="1"/>
              <a:t>valabila</a:t>
            </a:r>
            <a:endParaRPr lang="en-US" dirty="0"/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Sa fie </a:t>
            </a:r>
            <a:r>
              <a:rPr lang="en-US" dirty="0" err="1" smtClean="0"/>
              <a:t>echipat</a:t>
            </a:r>
            <a:r>
              <a:rPr lang="en-US" dirty="0" smtClean="0"/>
              <a:t> </a:t>
            </a:r>
            <a:r>
              <a:rPr lang="en-US" dirty="0" err="1" smtClean="0"/>
              <a:t>corespunzator</a:t>
            </a:r>
            <a:r>
              <a:rPr lang="en-US" dirty="0" smtClean="0"/>
              <a:t> ( </a:t>
            </a:r>
            <a:r>
              <a:rPr lang="en-US" dirty="0" err="1" smtClean="0"/>
              <a:t>vara</a:t>
            </a:r>
            <a:r>
              <a:rPr lang="en-US" dirty="0" smtClean="0"/>
              <a:t>/</a:t>
            </a:r>
            <a:r>
              <a:rPr lang="en-US" dirty="0" err="1" smtClean="0"/>
              <a:t>iarna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28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i="1" dirty="0" smtClean="0"/>
              <a:t>DRUM</a:t>
            </a:r>
            <a:br>
              <a:rPr lang="en-US" sz="5400" i="1" dirty="0" smtClean="0"/>
            </a:br>
            <a:r>
              <a:rPr lang="en-US" sz="3100" i="1" dirty="0" smtClean="0"/>
              <a:t>(</a:t>
            </a:r>
            <a:r>
              <a:rPr lang="en-US" sz="3100" i="1" dirty="0" err="1" smtClean="0"/>
              <a:t>orice</a:t>
            </a:r>
            <a:r>
              <a:rPr lang="en-US" sz="3100" i="1" dirty="0"/>
              <a:t> </a:t>
            </a:r>
            <a:r>
              <a:rPr lang="en-US" sz="3100" i="1" dirty="0" err="1" smtClean="0"/>
              <a:t>cale</a:t>
            </a:r>
            <a:r>
              <a:rPr lang="en-US" sz="3100" i="1" dirty="0" smtClean="0"/>
              <a:t> de </a:t>
            </a:r>
            <a:r>
              <a:rPr lang="en-US" sz="3100" i="1" dirty="0" err="1" smtClean="0"/>
              <a:t>comunicatie</a:t>
            </a:r>
            <a:r>
              <a:rPr lang="en-US" sz="3100" i="1" dirty="0" smtClean="0"/>
              <a:t> </a:t>
            </a:r>
            <a:r>
              <a:rPr lang="en-US" sz="3100" i="1" dirty="0" err="1" smtClean="0"/>
              <a:t>terestra</a:t>
            </a:r>
            <a:r>
              <a:rPr lang="en-US" sz="3100" i="1" dirty="0" smtClean="0"/>
              <a:t>)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/>
          <a:lstStyle/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err="1" smtClean="0"/>
              <a:t>Dpdv</a:t>
            </a:r>
            <a:r>
              <a:rPr lang="en-US" dirty="0" smtClean="0"/>
              <a:t> a </a:t>
            </a:r>
            <a:r>
              <a:rPr lang="en-US" dirty="0" err="1" smtClean="0"/>
              <a:t>circulatiei</a:t>
            </a:r>
            <a:r>
              <a:rPr lang="en-US" dirty="0" smtClean="0"/>
              <a:t>: drum </a:t>
            </a:r>
            <a:r>
              <a:rPr lang="en-US" dirty="0" err="1" smtClean="0"/>
              <a:t>deschis</a:t>
            </a:r>
            <a:r>
              <a:rPr lang="en-US" dirty="0" smtClean="0"/>
              <a:t> </a:t>
            </a:r>
            <a:r>
              <a:rPr lang="en-US" dirty="0" err="1" smtClean="0"/>
              <a:t>circ.publice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                                  drum </a:t>
            </a:r>
            <a:r>
              <a:rPr lang="en-US" dirty="0" err="1" smtClean="0"/>
              <a:t>inchis</a:t>
            </a:r>
            <a:r>
              <a:rPr lang="en-US" dirty="0" smtClean="0"/>
              <a:t> </a:t>
            </a:r>
            <a:r>
              <a:rPr lang="en-US" dirty="0" err="1" smtClean="0"/>
              <a:t>circ.publice</a:t>
            </a:r>
            <a:endParaRPr lang="en-US" dirty="0" smtClean="0"/>
          </a:p>
          <a:p>
            <a:pPr marL="137160" indent="0">
              <a:buNone/>
            </a:pPr>
            <a:r>
              <a:rPr lang="en-US" dirty="0" err="1" smtClean="0"/>
              <a:t>Dpdv</a:t>
            </a:r>
            <a:r>
              <a:rPr lang="en-US" dirty="0" smtClean="0"/>
              <a:t> Functional </a:t>
            </a:r>
            <a:r>
              <a:rPr lang="en-US" dirty="0" err="1" smtClean="0"/>
              <a:t>administrativ</a:t>
            </a:r>
            <a:r>
              <a:rPr lang="en-US" dirty="0" smtClean="0"/>
              <a:t> :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581400"/>
            <a:ext cx="72771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3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err="1" smtClean="0"/>
              <a:t>Alcatuire</a:t>
            </a:r>
            <a:r>
              <a:rPr lang="en-US" sz="5400" i="1" dirty="0" smtClean="0"/>
              <a:t> Drum</a:t>
            </a:r>
            <a:endParaRPr lang="en-US" sz="5400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601573" cy="4708525"/>
          </a:xfrm>
        </p:spPr>
      </p:pic>
    </p:spTree>
    <p:extLst>
      <p:ext uri="{BB962C8B-B14F-4D97-AF65-F5344CB8AC3E}">
        <p14:creationId xmlns:p14="http://schemas.microsoft.com/office/powerpoint/2010/main" val="311286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err="1" smtClean="0"/>
              <a:t>Declivitatea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drumului</a:t>
            </a:r>
            <a:endParaRPr lang="en-US" sz="5400" i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4" y="1511645"/>
            <a:ext cx="8173516" cy="5098127"/>
          </a:xfrm>
        </p:spPr>
      </p:pic>
    </p:spTree>
    <p:extLst>
      <p:ext uri="{BB962C8B-B14F-4D97-AF65-F5344CB8AC3E}">
        <p14:creationId xmlns:p14="http://schemas.microsoft.com/office/powerpoint/2010/main" val="613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/>
              <a:t>RO cu AUTOSTRAZI !</a:t>
            </a:r>
            <a:endParaRPr lang="en-US" sz="5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0" y="1371600"/>
            <a:ext cx="7521100" cy="5507228"/>
          </a:xfrm>
        </p:spPr>
      </p:pic>
    </p:spTree>
    <p:extLst>
      <p:ext uri="{BB962C8B-B14F-4D97-AF65-F5344CB8AC3E}">
        <p14:creationId xmlns:p14="http://schemas.microsoft.com/office/powerpoint/2010/main" val="20798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/>
              <a:t>CODUL RUTIER</a:t>
            </a:r>
            <a:endParaRPr lang="en-US" sz="5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47800"/>
            <a:ext cx="4486276" cy="5313842"/>
          </a:xfrm>
        </p:spPr>
      </p:pic>
    </p:spTree>
    <p:extLst>
      <p:ext uri="{BB962C8B-B14F-4D97-AF65-F5344CB8AC3E}">
        <p14:creationId xmlns:p14="http://schemas.microsoft.com/office/powerpoint/2010/main" val="3978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Cum </a:t>
            </a:r>
            <a:r>
              <a:rPr lang="en-US" dirty="0" err="1" smtClean="0"/>
              <a:t>arata</a:t>
            </a:r>
            <a:r>
              <a:rPr lang="en-US" dirty="0" smtClean="0"/>
              <a:t> </a:t>
            </a:r>
            <a:r>
              <a:rPr lang="en-US" dirty="0" err="1" smtClean="0"/>
              <a:t>acele</a:t>
            </a:r>
            <a:r>
              <a:rPr lang="en-US" dirty="0" smtClean="0"/>
              <a:t> </a:t>
            </a:r>
            <a:r>
              <a:rPr lang="en-US" dirty="0" err="1" smtClean="0"/>
              <a:t>semne</a:t>
            </a:r>
            <a:r>
              <a:rPr lang="en-US" dirty="0" smtClean="0"/>
              <a:t> (</a:t>
            </a:r>
            <a:r>
              <a:rPr lang="en-US" dirty="0" err="1" smtClean="0"/>
              <a:t>indicatoare</a:t>
            </a:r>
            <a:r>
              <a:rPr lang="en-US" dirty="0" smtClean="0"/>
              <a:t>)?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736812" cy="4708525"/>
          </a:xfrm>
        </p:spPr>
      </p:pic>
    </p:spTree>
    <p:extLst>
      <p:ext uri="{BB962C8B-B14F-4D97-AF65-F5344CB8AC3E}">
        <p14:creationId xmlns:p14="http://schemas.microsoft.com/office/powerpoint/2010/main" val="40235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4297362"/>
          </a:xfrm>
        </p:spPr>
        <p:txBody>
          <a:bodyPr>
            <a:normAutofit/>
          </a:bodyPr>
          <a:lstStyle/>
          <a:p>
            <a:r>
              <a:rPr lang="en-US" sz="5400" i="1" dirty="0" smtClean="0"/>
              <a:t>FUNCTIE DE UTILITATE AU FOST IMPARTITE IN CATEVA CATEGORII MARI: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err="1" smtClean="0"/>
              <a:t>Stiati</a:t>
            </a:r>
            <a:r>
              <a:rPr lang="en-US" sz="5400" i="1" dirty="0" smtClean="0"/>
              <a:t> ca :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Prima data </a:t>
            </a:r>
            <a:r>
              <a:rPr lang="en-US" dirty="0" err="1" smtClean="0"/>
              <a:t>circulatia</a:t>
            </a:r>
            <a:r>
              <a:rPr lang="en-US" dirty="0" smtClean="0"/>
              <a:t> s-a </a:t>
            </a:r>
            <a:r>
              <a:rPr lang="en-US" dirty="0" err="1" smtClean="0"/>
              <a:t>desfasurat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partea</a:t>
            </a:r>
            <a:r>
              <a:rPr lang="en-US" dirty="0" smtClean="0"/>
              <a:t> </a:t>
            </a:r>
            <a:r>
              <a:rPr lang="en-US" dirty="0" err="1" smtClean="0"/>
              <a:t>stanga</a:t>
            </a:r>
            <a:r>
              <a:rPr lang="en-US" dirty="0" smtClean="0"/>
              <a:t> – a </a:t>
            </a:r>
            <a:r>
              <a:rPr lang="en-US" dirty="0" err="1" smtClean="0"/>
              <a:t>fost</a:t>
            </a:r>
            <a:r>
              <a:rPr lang="en-US" dirty="0" smtClean="0"/>
              <a:t> ca o </a:t>
            </a:r>
            <a:r>
              <a:rPr lang="en-US" dirty="0" err="1" smtClean="0"/>
              <a:t>rezultanta</a:t>
            </a:r>
            <a:r>
              <a:rPr lang="en-US" dirty="0" smtClean="0"/>
              <a:t> a 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faptului</a:t>
            </a:r>
            <a:r>
              <a:rPr lang="en-US" dirty="0" smtClean="0"/>
              <a:t> ca nu </a:t>
            </a:r>
            <a:r>
              <a:rPr lang="en-US" dirty="0" err="1" smtClean="0"/>
              <a:t>demult</a:t>
            </a:r>
            <a:r>
              <a:rPr lang="en-US" dirty="0" smtClean="0"/>
              <a:t> </a:t>
            </a:r>
            <a:r>
              <a:rPr lang="en-US" dirty="0" err="1" smtClean="0"/>
              <a:t>cavalerii</a:t>
            </a:r>
            <a:r>
              <a:rPr lang="en-US" dirty="0" smtClean="0"/>
              <a:t> care se </a:t>
            </a:r>
            <a:r>
              <a:rPr lang="en-US" dirty="0" err="1" smtClean="0"/>
              <a:t>deplasau</a:t>
            </a:r>
            <a:r>
              <a:rPr lang="en-US" dirty="0" smtClean="0"/>
              <a:t> </a:t>
            </a:r>
            <a:r>
              <a:rPr lang="en-US" dirty="0" err="1" smtClean="0"/>
              <a:t>calare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alegeau</a:t>
            </a:r>
            <a:r>
              <a:rPr lang="en-US" dirty="0" smtClean="0"/>
              <a:t> de-</a:t>
            </a:r>
            <a:r>
              <a:rPr lang="en-US" dirty="0" err="1" smtClean="0"/>
              <a:t>asa</a:t>
            </a:r>
            <a:r>
              <a:rPr lang="en-US" dirty="0" smtClean="0"/>
              <a:t> </a:t>
            </a:r>
            <a:r>
              <a:rPr lang="en-US" dirty="0" err="1" smtClean="0"/>
              <a:t>maniera</a:t>
            </a:r>
            <a:r>
              <a:rPr lang="en-US" dirty="0" smtClean="0"/>
              <a:t> </a:t>
            </a:r>
            <a:r>
              <a:rPr lang="en-US" dirty="0" err="1" smtClean="0"/>
              <a:t>partea</a:t>
            </a:r>
            <a:r>
              <a:rPr lang="en-US" dirty="0" smtClean="0"/>
              <a:t> </a:t>
            </a:r>
            <a:r>
              <a:rPr lang="en-US" dirty="0" err="1" smtClean="0"/>
              <a:t>spre</a:t>
            </a:r>
            <a:r>
              <a:rPr lang="en-US" dirty="0" smtClean="0"/>
              <a:t> a </a:t>
            </a:r>
            <a:r>
              <a:rPr lang="en-US" dirty="0" err="1" smtClean="0"/>
              <a:t>putea</a:t>
            </a:r>
            <a:r>
              <a:rPr lang="en-US" dirty="0" smtClean="0"/>
              <a:t> </a:t>
            </a:r>
            <a:r>
              <a:rPr lang="en-US" dirty="0" err="1" smtClean="0"/>
              <a:t>manui</a:t>
            </a:r>
            <a:r>
              <a:rPr lang="en-US" dirty="0" smtClean="0"/>
              <a:t> </a:t>
            </a:r>
            <a:r>
              <a:rPr lang="en-US" dirty="0" err="1" smtClean="0"/>
              <a:t>sabia</a:t>
            </a:r>
            <a:r>
              <a:rPr lang="en-US" dirty="0" smtClean="0"/>
              <a:t>…cum </a:t>
            </a:r>
            <a:r>
              <a:rPr lang="en-US" dirty="0" err="1" smtClean="0"/>
              <a:t>nr</a:t>
            </a:r>
            <a:r>
              <a:rPr lang="en-US" dirty="0"/>
              <a:t> </a:t>
            </a:r>
            <a:r>
              <a:rPr lang="en-US" dirty="0" err="1" smtClean="0"/>
              <a:t>dreptacilor</a:t>
            </a:r>
            <a:r>
              <a:rPr lang="en-US" dirty="0" smtClean="0"/>
              <a:t> &gt;&gt;</a:t>
            </a:r>
            <a:r>
              <a:rPr lang="en-US" dirty="0" err="1" smtClean="0"/>
              <a:t>nr</a:t>
            </a:r>
            <a:r>
              <a:rPr lang="en-US" dirty="0" smtClean="0"/>
              <a:t> </a:t>
            </a:r>
            <a:r>
              <a:rPr lang="en-US" dirty="0" err="1" smtClean="0"/>
              <a:t>stangacilor</a:t>
            </a:r>
            <a:r>
              <a:rPr lang="en-US" dirty="0" smtClean="0"/>
              <a:t> a </a:t>
            </a:r>
            <a:r>
              <a:rPr lang="en-US" dirty="0" err="1" smtClean="0"/>
              <a:t>aparut</a:t>
            </a:r>
            <a:r>
              <a:rPr lang="en-US" dirty="0" smtClean="0"/>
              <a:t> </a:t>
            </a:r>
            <a:r>
              <a:rPr lang="en-US" dirty="0" err="1" smtClean="0"/>
              <a:t>deplasarea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partea</a:t>
            </a:r>
            <a:r>
              <a:rPr lang="en-US" dirty="0" smtClean="0"/>
              <a:t> </a:t>
            </a:r>
            <a:r>
              <a:rPr lang="en-US" dirty="0" err="1" smtClean="0"/>
              <a:t>stanga</a:t>
            </a:r>
            <a:r>
              <a:rPr lang="en-US" dirty="0" smtClean="0"/>
              <a:t> </a:t>
            </a:r>
            <a:r>
              <a:rPr lang="en-US" dirty="0" err="1" smtClean="0"/>
              <a:t>caracteristica</a:t>
            </a:r>
            <a:r>
              <a:rPr lang="en-US" dirty="0" smtClean="0"/>
              <a:t> </a:t>
            </a:r>
            <a:r>
              <a:rPr lang="en-US" dirty="0" err="1" smtClean="0"/>
              <a:t>Regatului</a:t>
            </a:r>
            <a:r>
              <a:rPr lang="en-US" dirty="0" smtClean="0"/>
              <a:t> Unit a </a:t>
            </a:r>
            <a:r>
              <a:rPr lang="en-US" dirty="0" err="1" smtClean="0"/>
              <a:t>Marii</a:t>
            </a:r>
            <a:r>
              <a:rPr lang="en-US" dirty="0" smtClean="0"/>
              <a:t> </a:t>
            </a:r>
            <a:r>
              <a:rPr lang="en-US" dirty="0" err="1" smtClean="0"/>
              <a:t>Britanii</a:t>
            </a:r>
            <a:r>
              <a:rPr lang="en-US" dirty="0" smtClean="0"/>
              <a:t> !!</a:t>
            </a:r>
          </a:p>
          <a:p>
            <a:endParaRPr lang="en-US" dirty="0" smtClean="0"/>
          </a:p>
          <a:p>
            <a:r>
              <a:rPr lang="en-US" dirty="0" err="1" smtClean="0"/>
              <a:t>Atunci</a:t>
            </a:r>
            <a:r>
              <a:rPr lang="en-US" dirty="0" smtClean="0"/>
              <a:t> cum a </a:t>
            </a:r>
            <a:r>
              <a:rPr lang="en-US" dirty="0" err="1" smtClean="0"/>
              <a:t>aparut</a:t>
            </a:r>
            <a:r>
              <a:rPr lang="en-US" dirty="0" smtClean="0"/>
              <a:t> </a:t>
            </a:r>
            <a:r>
              <a:rPr lang="en-US" dirty="0" err="1" smtClean="0"/>
              <a:t>circulatia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partea</a:t>
            </a:r>
            <a:r>
              <a:rPr lang="en-US" dirty="0" smtClean="0"/>
              <a:t> </a:t>
            </a:r>
            <a:r>
              <a:rPr lang="en-US" dirty="0" err="1" smtClean="0"/>
              <a:t>dreapta</a:t>
            </a:r>
            <a:r>
              <a:rPr lang="en-US" dirty="0" smtClean="0"/>
              <a:t> ? </a:t>
            </a:r>
          </a:p>
          <a:p>
            <a:pPr marL="137160" indent="0">
              <a:buNone/>
            </a:pPr>
            <a:r>
              <a:rPr lang="en-US" dirty="0" smtClean="0"/>
              <a:t>	 </a:t>
            </a:r>
            <a:r>
              <a:rPr lang="en-US" dirty="0" err="1" smtClean="0"/>
              <a:t>Inainte</a:t>
            </a:r>
            <a:r>
              <a:rPr lang="en-US" dirty="0" smtClean="0"/>
              <a:t> de </a:t>
            </a:r>
            <a:r>
              <a:rPr lang="en-US" dirty="0" err="1" smtClean="0"/>
              <a:t>Revolutia</a:t>
            </a:r>
            <a:r>
              <a:rPr lang="en-US" dirty="0" smtClean="0"/>
              <a:t> </a:t>
            </a:r>
            <a:r>
              <a:rPr lang="en-US" dirty="0" err="1" smtClean="0"/>
              <a:t>Franceza</a:t>
            </a:r>
            <a:r>
              <a:rPr lang="en-US" dirty="0" smtClean="0"/>
              <a:t> , </a:t>
            </a:r>
            <a:r>
              <a:rPr lang="en-US" dirty="0" err="1" smtClean="0"/>
              <a:t>taranii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manevrau</a:t>
            </a:r>
            <a:r>
              <a:rPr lang="en-US" dirty="0" smtClean="0"/>
              <a:t> </a:t>
            </a:r>
            <a:r>
              <a:rPr lang="en-US" dirty="0" err="1" smtClean="0"/>
              <a:t>carutele</a:t>
            </a:r>
            <a:r>
              <a:rPr lang="en-US" dirty="0" smtClean="0"/>
              <a:t> </a:t>
            </a:r>
            <a:r>
              <a:rPr lang="en-US" dirty="0" err="1" smtClean="0"/>
              <a:t>tinand</a:t>
            </a:r>
            <a:r>
              <a:rPr lang="en-US" dirty="0" smtClean="0"/>
              <a:t> </a:t>
            </a:r>
            <a:r>
              <a:rPr lang="en-US" dirty="0" err="1" smtClean="0"/>
              <a:t>fraiele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partea</a:t>
            </a:r>
            <a:r>
              <a:rPr lang="en-US" dirty="0" smtClean="0"/>
              <a:t> </a:t>
            </a:r>
            <a:r>
              <a:rPr lang="en-US" dirty="0" err="1" smtClean="0"/>
              <a:t>stanga</a:t>
            </a:r>
            <a:r>
              <a:rPr lang="en-US" dirty="0" smtClean="0"/>
              <a:t> (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vedea</a:t>
            </a:r>
            <a:r>
              <a:rPr lang="en-US" dirty="0" smtClean="0"/>
              <a:t> </a:t>
            </a:r>
            <a:r>
              <a:rPr lang="en-US" dirty="0" err="1" smtClean="0"/>
              <a:t>drumul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a nu se </a:t>
            </a:r>
            <a:r>
              <a:rPr lang="en-US" dirty="0" err="1" smtClean="0"/>
              <a:t>ciocni</a:t>
            </a:r>
            <a:r>
              <a:rPr lang="en-US" dirty="0" smtClean="0"/>
              <a:t> cu </a:t>
            </a:r>
            <a:r>
              <a:rPr lang="en-US" dirty="0" err="1" smtClean="0"/>
              <a:t>altul</a:t>
            </a:r>
            <a:r>
              <a:rPr lang="en-US" dirty="0" smtClean="0"/>
              <a:t> care </a:t>
            </a:r>
            <a:r>
              <a:rPr lang="en-US" dirty="0" err="1" smtClean="0"/>
              <a:t>ar</a:t>
            </a:r>
            <a:r>
              <a:rPr lang="en-US" dirty="0" smtClean="0"/>
              <a:t> fi </a:t>
            </a:r>
            <a:r>
              <a:rPr lang="en-US" dirty="0" err="1" smtClean="0"/>
              <a:t>venit</a:t>
            </a:r>
            <a:r>
              <a:rPr lang="en-US" dirty="0" smtClean="0"/>
              <a:t> din fata ). </a:t>
            </a:r>
            <a:r>
              <a:rPr lang="en-US" dirty="0" err="1" smtClean="0"/>
              <a:t>Odata</a:t>
            </a:r>
            <a:r>
              <a:rPr lang="en-US" dirty="0" smtClean="0"/>
              <a:t> cu </a:t>
            </a:r>
            <a:r>
              <a:rPr lang="en-US" dirty="0" err="1" smtClean="0"/>
              <a:t>Revolutia</a:t>
            </a:r>
            <a:r>
              <a:rPr lang="en-US" dirty="0" smtClean="0"/>
              <a:t> </a:t>
            </a:r>
            <a:r>
              <a:rPr lang="en-US" dirty="0" err="1" smtClean="0"/>
              <a:t>Franceza</a:t>
            </a:r>
            <a:r>
              <a:rPr lang="en-US" dirty="0" smtClean="0"/>
              <a:t> , in </a:t>
            </a:r>
            <a:r>
              <a:rPr lang="en-US" dirty="0" err="1" smtClean="0"/>
              <a:t>anul</a:t>
            </a:r>
            <a:r>
              <a:rPr lang="en-US" dirty="0" smtClean="0"/>
              <a:t> 1794 Napoleon Bonaparte da o </a:t>
            </a:r>
            <a:r>
              <a:rPr lang="en-US" dirty="0" err="1" smtClean="0"/>
              <a:t>lege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care </a:t>
            </a:r>
            <a:r>
              <a:rPr lang="en-US" dirty="0" err="1" smtClean="0"/>
              <a:t>toti</a:t>
            </a:r>
            <a:r>
              <a:rPr lang="en-US" dirty="0" smtClean="0"/>
              <a:t> </a:t>
            </a:r>
            <a:r>
              <a:rPr lang="en-US" dirty="0" err="1" smtClean="0"/>
              <a:t>carutasii</a:t>
            </a:r>
            <a:r>
              <a:rPr lang="en-US" dirty="0" smtClean="0"/>
              <a:t> </a:t>
            </a:r>
            <a:r>
              <a:rPr lang="en-US" dirty="0" err="1" smtClean="0"/>
              <a:t>indiferent</a:t>
            </a:r>
            <a:r>
              <a:rPr lang="en-US" dirty="0" smtClean="0"/>
              <a:t> de </a:t>
            </a:r>
            <a:r>
              <a:rPr lang="en-US" dirty="0" err="1" smtClean="0"/>
              <a:t>rangul</a:t>
            </a:r>
            <a:r>
              <a:rPr lang="en-US" dirty="0" smtClean="0"/>
              <a:t> social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circule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partea</a:t>
            </a:r>
            <a:r>
              <a:rPr lang="en-US" dirty="0" smtClean="0"/>
              <a:t> </a:t>
            </a:r>
            <a:r>
              <a:rPr lang="en-US" dirty="0" err="1" smtClean="0"/>
              <a:t>dreapta</a:t>
            </a:r>
            <a:r>
              <a:rPr lang="en-US" dirty="0" smtClean="0"/>
              <a:t> -</a:t>
            </a:r>
            <a:r>
              <a:rPr lang="en-US" dirty="0" err="1" smtClean="0"/>
              <a:t>pana</a:t>
            </a:r>
            <a:r>
              <a:rPr lang="en-US" dirty="0" smtClean="0"/>
              <a:t> </a:t>
            </a:r>
            <a:r>
              <a:rPr lang="en-US" dirty="0" err="1" smtClean="0"/>
              <a:t>atunci</a:t>
            </a:r>
            <a:r>
              <a:rPr lang="en-US" dirty="0" smtClean="0"/>
              <a:t> </a:t>
            </a:r>
            <a:r>
              <a:rPr lang="en-US" dirty="0" err="1" smtClean="0"/>
              <a:t>nobilimea</a:t>
            </a:r>
            <a:r>
              <a:rPr lang="en-US" dirty="0" smtClean="0"/>
              <a:t> </a:t>
            </a:r>
            <a:r>
              <a:rPr lang="en-US" dirty="0" err="1" smtClean="0"/>
              <a:t>franceza</a:t>
            </a:r>
            <a:r>
              <a:rPr lang="en-US" dirty="0" smtClean="0"/>
              <a:t> </a:t>
            </a:r>
            <a:r>
              <a:rPr lang="en-US" dirty="0" err="1" smtClean="0"/>
              <a:t>circula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partea</a:t>
            </a:r>
            <a:r>
              <a:rPr lang="en-US" dirty="0" smtClean="0"/>
              <a:t> </a:t>
            </a:r>
            <a:r>
              <a:rPr lang="en-US" dirty="0" err="1" smtClean="0"/>
              <a:t>stanga</a:t>
            </a:r>
            <a:r>
              <a:rPr lang="en-US" dirty="0" smtClean="0"/>
              <a:t>.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Romania, ca o </a:t>
            </a:r>
            <a:r>
              <a:rPr lang="en-US" dirty="0" err="1" smtClean="0"/>
              <a:t>tara</a:t>
            </a:r>
            <a:r>
              <a:rPr lang="en-US" dirty="0" smtClean="0"/>
              <a:t> </a:t>
            </a:r>
            <a:r>
              <a:rPr lang="en-US" dirty="0" err="1" smtClean="0"/>
              <a:t>francofona</a:t>
            </a:r>
            <a:r>
              <a:rPr lang="en-US" dirty="0" smtClean="0"/>
              <a:t>, a </a:t>
            </a:r>
            <a:r>
              <a:rPr lang="en-US" dirty="0" err="1" smtClean="0"/>
              <a:t>adoptat</a:t>
            </a:r>
            <a:r>
              <a:rPr lang="en-US" dirty="0" smtClean="0"/>
              <a:t> tacit </a:t>
            </a:r>
            <a:r>
              <a:rPr lang="en-US" dirty="0" err="1" smtClean="0"/>
              <a:t>acest</a:t>
            </a:r>
            <a:r>
              <a:rPr lang="en-US" dirty="0" smtClean="0"/>
              <a:t> mod de </a:t>
            </a:r>
            <a:r>
              <a:rPr lang="en-US" dirty="0" err="1" smtClean="0"/>
              <a:t>desfasurare</a:t>
            </a:r>
            <a:r>
              <a:rPr lang="en-US" dirty="0" smtClean="0"/>
              <a:t> a </a:t>
            </a:r>
            <a:r>
              <a:rPr lang="en-US" dirty="0" err="1" smtClean="0"/>
              <a:t>traficului</a:t>
            </a:r>
            <a:r>
              <a:rPr lang="en-US" dirty="0" smtClean="0"/>
              <a:t> </a:t>
            </a:r>
            <a:r>
              <a:rPr lang="en-US" dirty="0" err="1" smtClean="0"/>
              <a:t>adica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dreapta</a:t>
            </a:r>
            <a:r>
              <a:rPr lang="en-US" dirty="0" smtClean="0"/>
              <a:t> </a:t>
            </a:r>
            <a:r>
              <a:rPr lang="en-US" dirty="0" err="1" smtClean="0"/>
              <a:t>iar</a:t>
            </a:r>
            <a:r>
              <a:rPr lang="en-US" dirty="0" smtClean="0"/>
              <a:t> prima </a:t>
            </a:r>
            <a:r>
              <a:rPr lang="en-US" dirty="0" err="1" smtClean="0"/>
              <a:t>lege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data in </a:t>
            </a:r>
            <a:r>
              <a:rPr lang="en-US" dirty="0" err="1" smtClean="0"/>
              <a:t>anul</a:t>
            </a:r>
            <a:r>
              <a:rPr lang="en-US" dirty="0" smtClean="0"/>
              <a:t> 1868 </a:t>
            </a:r>
            <a:r>
              <a:rPr lang="en-US" dirty="0" err="1" smtClean="0"/>
              <a:t>cand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prima data </a:t>
            </a:r>
            <a:r>
              <a:rPr lang="en-US" dirty="0" err="1" smtClean="0"/>
              <a:t>reglementat</a:t>
            </a:r>
            <a:r>
              <a:rPr lang="en-US" dirty="0" smtClean="0"/>
              <a:t> </a:t>
            </a:r>
            <a:r>
              <a:rPr lang="en-US" dirty="0" err="1" smtClean="0"/>
              <a:t>traficul</a:t>
            </a:r>
            <a:r>
              <a:rPr lang="en-US" dirty="0" smtClean="0"/>
              <a:t> in </a:t>
            </a:r>
            <a:r>
              <a:rPr lang="en-US" dirty="0" err="1" smtClean="0"/>
              <a:t>Bucuresti</a:t>
            </a:r>
            <a:r>
              <a:rPr lang="en-US" dirty="0" smtClean="0"/>
              <a:t>.  </a:t>
            </a:r>
          </a:p>
          <a:p>
            <a:pPr marL="137160" indent="0">
              <a:buNone/>
            </a:pPr>
            <a:r>
              <a:rPr lang="en-US" dirty="0" err="1" smtClean="0"/>
              <a:t>Abia</a:t>
            </a:r>
            <a:r>
              <a:rPr lang="en-US" dirty="0" smtClean="0"/>
              <a:t> in </a:t>
            </a:r>
            <a:r>
              <a:rPr lang="en-US" dirty="0" err="1" smtClean="0"/>
              <a:t>anul</a:t>
            </a:r>
            <a:r>
              <a:rPr lang="en-US" dirty="0" smtClean="0"/>
              <a:t> 1921 </a:t>
            </a:r>
            <a:r>
              <a:rPr lang="en-US" dirty="0" err="1" smtClean="0"/>
              <a:t>apare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err="1"/>
              <a:t>Legea</a:t>
            </a:r>
            <a:r>
              <a:rPr lang="en-US" dirty="0"/>
              <a:t> </a:t>
            </a:r>
            <a:r>
              <a:rPr lang="en-US" dirty="0" err="1"/>
              <a:t>privitoare</a:t>
            </a:r>
            <a:r>
              <a:rPr lang="en-US" dirty="0"/>
              <a:t> la </a:t>
            </a:r>
            <a:r>
              <a:rPr lang="en-US" dirty="0" err="1"/>
              <a:t>circulatia</a:t>
            </a:r>
            <a:r>
              <a:rPr lang="en-US" dirty="0"/>
              <a:t> </a:t>
            </a:r>
            <a:r>
              <a:rPr lang="en-US" dirty="0" err="1"/>
              <a:t>autovehiculelor</a:t>
            </a:r>
            <a:r>
              <a:rPr lang="en-US" dirty="0"/>
              <a:t>”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Regulamentul</a:t>
            </a:r>
            <a:r>
              <a:rPr lang="en-US" dirty="0"/>
              <a:t> de </a:t>
            </a:r>
            <a:r>
              <a:rPr lang="en-US" dirty="0" err="1"/>
              <a:t>aplicare</a:t>
            </a:r>
            <a:r>
              <a:rPr lang="en-US" dirty="0"/>
              <a:t> a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 smtClean="0"/>
              <a:t>legi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5400" i="1" dirty="0" err="1" smtClean="0"/>
              <a:t>Indicatoare</a:t>
            </a:r>
            <a:r>
              <a:rPr lang="en-US" sz="5400" i="1" dirty="0" smtClean="0"/>
              <a:t> de </a:t>
            </a:r>
            <a:r>
              <a:rPr lang="en-US" sz="5400" i="1" dirty="0" err="1" smtClean="0"/>
              <a:t>Restrictie</a:t>
            </a:r>
            <a:endParaRPr lang="en-US" sz="5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67" y="1905000"/>
            <a:ext cx="4212633" cy="4842857"/>
          </a:xfrm>
        </p:spPr>
      </p:pic>
    </p:spTree>
    <p:extLst>
      <p:ext uri="{BB962C8B-B14F-4D97-AF65-F5344CB8AC3E}">
        <p14:creationId xmlns:p14="http://schemas.microsoft.com/office/powerpoint/2010/main" val="371969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i="1" dirty="0" err="1" smtClean="0"/>
              <a:t>Indicatoare</a:t>
            </a:r>
            <a:r>
              <a:rPr lang="en-US" sz="5400" i="1" dirty="0" smtClean="0"/>
              <a:t> de </a:t>
            </a:r>
            <a:r>
              <a:rPr lang="en-US" sz="5400" i="1" dirty="0" err="1" smtClean="0"/>
              <a:t>Obligare</a:t>
            </a:r>
            <a:endParaRPr lang="en-US" sz="5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30672"/>
            <a:ext cx="4378172" cy="4708525"/>
          </a:xfrm>
        </p:spPr>
      </p:pic>
    </p:spTree>
    <p:extLst>
      <p:ext uri="{BB962C8B-B14F-4D97-AF65-F5344CB8AC3E}">
        <p14:creationId xmlns:p14="http://schemas.microsoft.com/office/powerpoint/2010/main" val="40688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5400" i="1" dirty="0" err="1" smtClean="0"/>
              <a:t>Indicatoare</a:t>
            </a:r>
            <a:r>
              <a:rPr lang="en-US" sz="5400" i="1" dirty="0" smtClean="0"/>
              <a:t> de </a:t>
            </a:r>
            <a:r>
              <a:rPr lang="en-US" sz="5400" i="1" dirty="0" err="1"/>
              <a:t>P</a:t>
            </a:r>
            <a:r>
              <a:rPr lang="en-US" sz="5400" i="1" dirty="0" err="1" smtClean="0"/>
              <a:t>rioritate</a:t>
            </a:r>
            <a:endParaRPr lang="en-US" sz="5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854258" cy="4538984"/>
          </a:xfrm>
        </p:spPr>
      </p:pic>
    </p:spTree>
    <p:extLst>
      <p:ext uri="{BB962C8B-B14F-4D97-AF65-F5344CB8AC3E}">
        <p14:creationId xmlns:p14="http://schemas.microsoft.com/office/powerpoint/2010/main" val="40955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5400" i="1" dirty="0" err="1" smtClean="0"/>
              <a:t>Indicatoare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Temporare</a:t>
            </a:r>
            <a:endParaRPr lang="en-US" sz="5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665870" cy="4953000"/>
          </a:xfrm>
        </p:spPr>
      </p:pic>
    </p:spTree>
    <p:extLst>
      <p:ext uri="{BB962C8B-B14F-4D97-AF65-F5344CB8AC3E}">
        <p14:creationId xmlns:p14="http://schemas.microsoft.com/office/powerpoint/2010/main" val="1567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i="1" dirty="0" err="1" smtClean="0"/>
              <a:t>Indicatoare</a:t>
            </a:r>
            <a:r>
              <a:rPr lang="en-US" sz="6000" i="1" dirty="0" smtClean="0"/>
              <a:t> de </a:t>
            </a:r>
            <a:r>
              <a:rPr lang="en-US" sz="6000" i="1" dirty="0" err="1" smtClean="0"/>
              <a:t>Deviere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3696"/>
            <a:ext cx="8153400" cy="5358614"/>
          </a:xfrm>
        </p:spPr>
      </p:pic>
    </p:spTree>
    <p:extLst>
      <p:ext uri="{BB962C8B-B14F-4D97-AF65-F5344CB8AC3E}">
        <p14:creationId xmlns:p14="http://schemas.microsoft.com/office/powerpoint/2010/main" val="236701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5400" i="1" dirty="0" err="1" smtClean="0"/>
              <a:t>Indicatoare</a:t>
            </a:r>
            <a:r>
              <a:rPr lang="en-US" sz="5400" i="1" dirty="0" smtClean="0"/>
              <a:t> de </a:t>
            </a:r>
            <a:r>
              <a:rPr lang="en-US" sz="5400" i="1" dirty="0" err="1" smtClean="0"/>
              <a:t>Informare</a:t>
            </a:r>
            <a:endParaRPr lang="en-US" sz="5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80" y="2085875"/>
            <a:ext cx="3352919" cy="4567421"/>
          </a:xfrm>
        </p:spPr>
      </p:pic>
    </p:spTree>
    <p:extLst>
      <p:ext uri="{BB962C8B-B14F-4D97-AF65-F5344CB8AC3E}">
        <p14:creationId xmlns:p14="http://schemas.microsoft.com/office/powerpoint/2010/main" val="23980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err="1" smtClean="0"/>
              <a:t>Marcaje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Pietonale</a:t>
            </a:r>
            <a:endParaRPr lang="en-US" sz="5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50" y="1600200"/>
            <a:ext cx="3238299" cy="4708525"/>
          </a:xfrm>
        </p:spPr>
      </p:pic>
    </p:spTree>
    <p:extLst>
      <p:ext uri="{BB962C8B-B14F-4D97-AF65-F5344CB8AC3E}">
        <p14:creationId xmlns:p14="http://schemas.microsoft.com/office/powerpoint/2010/main" val="215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761"/>
            <a:ext cx="9067800" cy="1143000"/>
          </a:xfrm>
        </p:spPr>
        <p:txBody>
          <a:bodyPr>
            <a:normAutofit/>
          </a:bodyPr>
          <a:lstStyle/>
          <a:p>
            <a:r>
              <a:rPr lang="en-US" sz="5400" i="1" dirty="0" err="1" smtClean="0"/>
              <a:t>Marcaje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Longitudinale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87351"/>
            <a:ext cx="4238718" cy="5542940"/>
          </a:xfrm>
        </p:spPr>
      </p:pic>
    </p:spTree>
    <p:extLst>
      <p:ext uri="{BB962C8B-B14F-4D97-AF65-F5344CB8AC3E}">
        <p14:creationId xmlns:p14="http://schemas.microsoft.com/office/powerpoint/2010/main" val="90047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"/>
            <a:ext cx="4027990" cy="6384925"/>
          </a:xfrm>
        </p:spPr>
      </p:pic>
    </p:spTree>
    <p:extLst>
      <p:ext uri="{BB962C8B-B14F-4D97-AF65-F5344CB8AC3E}">
        <p14:creationId xmlns:p14="http://schemas.microsoft.com/office/powerpoint/2010/main" val="276398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i="1" dirty="0" smtClean="0"/>
              <a:t>TRECEREA LA NIVEL CU O CALE FERATA CURENTA SEMNALIZATA</a:t>
            </a:r>
            <a:br>
              <a:rPr lang="en-US" sz="4000" i="1" dirty="0" smtClean="0"/>
            </a:br>
            <a:r>
              <a:rPr lang="en-US" sz="4000" i="1" dirty="0" smtClean="0"/>
              <a:t>( cu </a:t>
            </a:r>
            <a:r>
              <a:rPr lang="en-US" sz="4000" i="1" dirty="0" err="1" smtClean="0"/>
              <a:t>sau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fara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bariere</a:t>
            </a:r>
            <a:r>
              <a:rPr lang="en-US" sz="4000" i="1" dirty="0" smtClean="0"/>
              <a:t>)</a:t>
            </a:r>
            <a:endParaRPr lang="en-US" sz="4000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391756" cy="396240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72118"/>
            <a:ext cx="3124200" cy="4096527"/>
          </a:xfrm>
        </p:spPr>
      </p:pic>
    </p:spTree>
    <p:extLst>
      <p:ext uri="{BB962C8B-B14F-4D97-AF65-F5344CB8AC3E}">
        <p14:creationId xmlns:p14="http://schemas.microsoft.com/office/powerpoint/2010/main" val="32571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sz="4400" i="1" dirty="0"/>
              <a:t>STITI CARE ESTE CEL MAI….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i="1" dirty="0"/>
              <a:t>TRECEREA LA NIVEL CU O CALE FERATA </a:t>
            </a:r>
            <a:r>
              <a:rPr lang="en-US" sz="4000" i="1" dirty="0" smtClean="0"/>
              <a:t>CURENTA FARA BARIERE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3514725" cy="206692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67200"/>
            <a:ext cx="8991600" cy="2286090"/>
          </a:xfr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2476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04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i="1" dirty="0" smtClean="0"/>
              <a:t>TRECERE LA NIVEL CU O CALE FERATA INDUSTRIALA</a:t>
            </a:r>
            <a:endParaRPr lang="en-US" sz="5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4067619" cy="3179763"/>
          </a:xfrm>
        </p:spPr>
      </p:pic>
    </p:spTree>
    <p:extLst>
      <p:ext uri="{BB962C8B-B14F-4D97-AF65-F5344CB8AC3E}">
        <p14:creationId xmlns:p14="http://schemas.microsoft.com/office/powerpoint/2010/main" val="19030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i="1" dirty="0" err="1" smtClean="0"/>
              <a:t>Semnalele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Agentului</a:t>
            </a:r>
            <a:r>
              <a:rPr lang="en-US" sz="5400" i="1" dirty="0" smtClean="0"/>
              <a:t> de </a:t>
            </a:r>
            <a:r>
              <a:rPr lang="en-US" sz="5400" i="1" dirty="0" err="1" smtClean="0"/>
              <a:t>Circulatie</a:t>
            </a:r>
            <a:endParaRPr lang="en-US" sz="54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2" y="1676400"/>
            <a:ext cx="3117088" cy="4953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2895599" cy="4984568"/>
          </a:xfrm>
        </p:spPr>
      </p:pic>
    </p:spTree>
    <p:extLst>
      <p:ext uri="{BB962C8B-B14F-4D97-AF65-F5344CB8AC3E}">
        <p14:creationId xmlns:p14="http://schemas.microsoft.com/office/powerpoint/2010/main" val="292162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ORDINEA DE INTERPRETARE A SEMNALELOR SI/SAU INDICATOARELOR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991600" cy="487680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Semnalele</a:t>
            </a:r>
            <a:r>
              <a:rPr lang="en-US" dirty="0" smtClean="0"/>
              <a:t> </a:t>
            </a:r>
            <a:r>
              <a:rPr lang="en-US" dirty="0" err="1" smtClean="0"/>
              <a:t>Agentului</a:t>
            </a:r>
            <a:r>
              <a:rPr lang="en-US" dirty="0" smtClean="0"/>
              <a:t> de </a:t>
            </a:r>
            <a:r>
              <a:rPr lang="en-US" dirty="0" err="1" smtClean="0"/>
              <a:t>circulatie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a </a:t>
            </a:r>
            <a:r>
              <a:rPr lang="vi-VN" dirty="0" smtClean="0"/>
              <a:t>agenților căilor ferate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a </a:t>
            </a:r>
            <a:r>
              <a:rPr lang="en-US" dirty="0" err="1" smtClean="0"/>
              <a:t>persoanelor</a:t>
            </a:r>
            <a:r>
              <a:rPr lang="en-US" dirty="0" smtClean="0"/>
              <a:t> </a:t>
            </a:r>
            <a:r>
              <a:rPr lang="en-US" dirty="0" err="1" smtClean="0"/>
              <a:t>desemnate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dirijarea</a:t>
            </a:r>
            <a:r>
              <a:rPr lang="en-US" dirty="0" smtClean="0"/>
              <a:t> </a:t>
            </a:r>
            <a:r>
              <a:rPr lang="en-US" dirty="0" err="1" smtClean="0"/>
              <a:t>circulatiei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sectoarele</a:t>
            </a:r>
            <a:r>
              <a:rPr lang="en-US" dirty="0" smtClean="0"/>
              <a:t> de drum in </a:t>
            </a:r>
            <a:r>
              <a:rPr lang="en-US" dirty="0" err="1" smtClean="0"/>
              <a:t>reparatie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/>
              <a:t>S</a:t>
            </a:r>
            <a:r>
              <a:rPr lang="en-US" dirty="0" err="1" smtClean="0"/>
              <a:t>emnalele</a:t>
            </a:r>
            <a:r>
              <a:rPr lang="en-US" dirty="0" smtClean="0"/>
              <a:t> </a:t>
            </a:r>
            <a:r>
              <a:rPr lang="en-US" dirty="0" err="1"/>
              <a:t>speciale</a:t>
            </a:r>
            <a:r>
              <a:rPr lang="en-US" dirty="0"/>
              <a:t> de </a:t>
            </a:r>
            <a:r>
              <a:rPr lang="en-US" dirty="0" err="1"/>
              <a:t>avertizare</a:t>
            </a:r>
            <a:r>
              <a:rPr lang="en-US" dirty="0"/>
              <a:t>, </a:t>
            </a:r>
            <a:r>
              <a:rPr lang="en-US" dirty="0" err="1"/>
              <a:t>luminoase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sonore</a:t>
            </a:r>
            <a:r>
              <a:rPr lang="en-US" dirty="0"/>
              <a:t> ale </a:t>
            </a:r>
            <a:r>
              <a:rPr lang="en-US" dirty="0" err="1" smtClean="0"/>
              <a:t>autovehiculelor</a:t>
            </a:r>
            <a:r>
              <a:rPr lang="en-US" dirty="0"/>
              <a:t> </a:t>
            </a:r>
            <a:r>
              <a:rPr lang="en-US" dirty="0" err="1" smtClean="0"/>
              <a:t>prioritare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Semnalizarea</a:t>
            </a:r>
            <a:r>
              <a:rPr lang="en-US" dirty="0" smtClean="0"/>
              <a:t>  </a:t>
            </a:r>
            <a:r>
              <a:rPr lang="en-US" dirty="0" err="1" smtClean="0"/>
              <a:t>Temporara</a:t>
            </a:r>
            <a:endParaRPr lang="en-US" dirty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Semnalele</a:t>
            </a:r>
            <a:r>
              <a:rPr lang="en-US" dirty="0" smtClean="0"/>
              <a:t> </a:t>
            </a:r>
            <a:r>
              <a:rPr lang="en-US" dirty="0" err="1" smtClean="0"/>
              <a:t>luminoase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sonore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Indicatoarele</a:t>
            </a:r>
            <a:r>
              <a:rPr lang="en-US" dirty="0" smtClean="0"/>
              <a:t>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Marcajele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Regulile</a:t>
            </a:r>
            <a:r>
              <a:rPr lang="en-US" dirty="0" smtClean="0"/>
              <a:t> de </a:t>
            </a:r>
            <a:r>
              <a:rPr lang="en-US" dirty="0" err="1" smtClean="0"/>
              <a:t>circulatie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9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i="1" dirty="0" smtClean="0"/>
              <a:t>INTERSECTIILE</a:t>
            </a:r>
            <a:br>
              <a:rPr lang="en-US" sz="5400" i="1" dirty="0" smtClean="0"/>
            </a:br>
            <a:r>
              <a:rPr lang="en-US" sz="3100" i="1" dirty="0" smtClean="0"/>
              <a:t>(</a:t>
            </a:r>
            <a:r>
              <a:rPr lang="en-US" sz="3100" i="1" dirty="0" err="1" smtClean="0"/>
              <a:t>locul</a:t>
            </a:r>
            <a:r>
              <a:rPr lang="en-US" sz="3100" i="1" dirty="0" smtClean="0"/>
              <a:t> de </a:t>
            </a:r>
            <a:r>
              <a:rPr lang="en-US" sz="3100" i="1" dirty="0" err="1" smtClean="0"/>
              <a:t>intalnire</a:t>
            </a:r>
            <a:r>
              <a:rPr lang="en-US" sz="3100" i="1" dirty="0" smtClean="0"/>
              <a:t> a </a:t>
            </a:r>
            <a:r>
              <a:rPr lang="en-US" sz="3100" i="1" dirty="0" err="1" smtClean="0"/>
              <a:t>cel</a:t>
            </a:r>
            <a:r>
              <a:rPr lang="en-US" sz="3100" i="1" dirty="0" smtClean="0"/>
              <a:t> </a:t>
            </a:r>
            <a:r>
              <a:rPr lang="en-US" sz="3100" i="1" dirty="0" err="1" smtClean="0"/>
              <a:t>putin</a:t>
            </a:r>
            <a:r>
              <a:rPr lang="en-US" sz="3100" i="1" dirty="0" smtClean="0"/>
              <a:t> </a:t>
            </a:r>
            <a:r>
              <a:rPr lang="en-US" sz="3100" i="1" dirty="0" err="1" smtClean="0"/>
              <a:t>doua</a:t>
            </a:r>
            <a:r>
              <a:rPr lang="en-US" sz="3100" i="1" dirty="0" smtClean="0"/>
              <a:t> </a:t>
            </a:r>
            <a:r>
              <a:rPr lang="en-US" sz="3100" i="1" dirty="0" err="1" smtClean="0"/>
              <a:t>drumuri</a:t>
            </a:r>
            <a:r>
              <a:rPr lang="en-US" sz="3100" i="1" dirty="0"/>
              <a:t>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987550"/>
            <a:ext cx="4800600" cy="3933825"/>
          </a:xfrm>
        </p:spPr>
      </p:pic>
    </p:spTree>
    <p:extLst>
      <p:ext uri="{BB962C8B-B14F-4D97-AF65-F5344CB8AC3E}">
        <p14:creationId xmlns:p14="http://schemas.microsoft.com/office/powerpoint/2010/main" val="40953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3050"/>
            <a:ext cx="8991600" cy="1143000"/>
          </a:xfrm>
        </p:spPr>
        <p:txBody>
          <a:bodyPr>
            <a:noAutofit/>
          </a:bodyPr>
          <a:lstStyle/>
          <a:p>
            <a:r>
              <a:rPr lang="en-US" sz="5400" i="1" dirty="0" smtClean="0"/>
              <a:t>INTERSECTII NEDIRIJATE</a:t>
            </a:r>
            <a:endParaRPr lang="en-US" sz="5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7924800" cy="1436688"/>
          </a:xfrm>
        </p:spPr>
        <p:txBody>
          <a:bodyPr>
            <a:normAutofit/>
          </a:bodyPr>
          <a:lstStyle/>
          <a:p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ordinea</a:t>
            </a:r>
            <a:r>
              <a:rPr lang="en-US" dirty="0" smtClean="0"/>
              <a:t> de </a:t>
            </a:r>
            <a:r>
              <a:rPr lang="en-US" dirty="0" err="1" smtClean="0"/>
              <a:t>trecere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	data de   	</a:t>
            </a:r>
            <a:r>
              <a:rPr lang="en-US" dirty="0" err="1" smtClean="0"/>
              <a:t>regula</a:t>
            </a:r>
            <a:r>
              <a:rPr lang="en-US" dirty="0" smtClean="0"/>
              <a:t> </a:t>
            </a:r>
            <a:r>
              <a:rPr lang="en-US" dirty="0" err="1" smtClean="0"/>
              <a:t>prioritatii</a:t>
            </a:r>
            <a:r>
              <a:rPr lang="en-US" dirty="0" smtClean="0"/>
              <a:t> de </a:t>
            </a:r>
            <a:r>
              <a:rPr lang="en-US" dirty="0" err="1" smtClean="0"/>
              <a:t>dreapta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00400"/>
            <a:ext cx="3827372" cy="28194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24200"/>
            <a:ext cx="3920154" cy="2898811"/>
          </a:xfrm>
        </p:spPr>
      </p:pic>
    </p:spTree>
    <p:extLst>
      <p:ext uri="{BB962C8B-B14F-4D97-AF65-F5344CB8AC3E}">
        <p14:creationId xmlns:p14="http://schemas.microsoft.com/office/powerpoint/2010/main" val="30414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2133600"/>
          </a:xfrm>
        </p:spPr>
        <p:txBody>
          <a:bodyPr>
            <a:noAutofit/>
          </a:bodyPr>
          <a:lstStyle/>
          <a:p>
            <a:r>
              <a:rPr lang="en-US" sz="5400" i="1" dirty="0" smtClean="0"/>
              <a:t>INTERSECTII DIRIJATE</a:t>
            </a:r>
            <a:br>
              <a:rPr lang="en-US" sz="5400" i="1" dirty="0" smtClean="0"/>
            </a:br>
            <a:r>
              <a:rPr lang="en-US" sz="2400" i="1" dirty="0" smtClean="0"/>
              <a:t>(In care </a:t>
            </a:r>
            <a:r>
              <a:rPr lang="en-US" sz="2400" i="1" dirty="0" err="1" smtClean="0"/>
              <a:t>intalnim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Agenti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circulatie</a:t>
            </a:r>
            <a:r>
              <a:rPr lang="en-US" sz="2400" i="1" dirty="0" smtClean="0"/>
              <a:t>, </a:t>
            </a:r>
            <a:r>
              <a:rPr lang="en-US" sz="2400" i="1" dirty="0" err="1"/>
              <a:t>S</a:t>
            </a:r>
            <a:r>
              <a:rPr lang="en-US" sz="2400" i="1" dirty="0" err="1" smtClean="0"/>
              <a:t>emnale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luminoase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sau</a:t>
            </a:r>
            <a:r>
              <a:rPr lang="en-US" sz="2400" i="1" dirty="0" smtClean="0"/>
              <a:t> </a:t>
            </a:r>
            <a:r>
              <a:rPr lang="en-US" sz="2400" i="1" dirty="0" err="1"/>
              <a:t>I</a:t>
            </a:r>
            <a:r>
              <a:rPr lang="en-US" sz="2400" i="1" dirty="0" err="1" smtClean="0"/>
              <a:t>ndicatoare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acordare</a:t>
            </a:r>
            <a:r>
              <a:rPr lang="en-US" sz="2400" i="1" dirty="0" smtClean="0"/>
              <a:t> a  </a:t>
            </a:r>
            <a:r>
              <a:rPr lang="en-US" sz="2400" i="1" dirty="0" err="1" smtClean="0"/>
              <a:t>prioritatii</a:t>
            </a:r>
            <a:r>
              <a:rPr lang="en-US" sz="2400" i="1" dirty="0" smtClean="0"/>
              <a:t>)</a:t>
            </a:r>
            <a:r>
              <a:rPr lang="en-US" sz="5400" i="1" dirty="0" smtClean="0"/>
              <a:t/>
            </a:r>
            <a:br>
              <a:rPr lang="en-US" sz="5400" i="1" dirty="0" smtClean="0"/>
            </a:br>
            <a:endParaRPr lang="en-US" sz="5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4186830" cy="3352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400"/>
            <a:ext cx="4446774" cy="3429000"/>
          </a:xfrm>
        </p:spPr>
      </p:pic>
    </p:spTree>
    <p:extLst>
      <p:ext uri="{BB962C8B-B14F-4D97-AF65-F5344CB8AC3E}">
        <p14:creationId xmlns:p14="http://schemas.microsoft.com/office/powerpoint/2010/main" val="42094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/>
              <a:t>INTERSECTII </a:t>
            </a:r>
            <a:r>
              <a:rPr lang="en-US" sz="4400" i="1" dirty="0" smtClean="0"/>
              <a:t>DIRIJATE cu SENS GIRATORIU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2580"/>
            <a:ext cx="8402818" cy="503260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676400"/>
            <a:ext cx="83915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6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99" y="1600200"/>
            <a:ext cx="633380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4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i="1" dirty="0" smtClean="0"/>
              <a:t>INFRACTIUNI</a:t>
            </a:r>
            <a:br>
              <a:rPr lang="en-US" sz="5400" i="1" dirty="0" smtClean="0"/>
            </a:br>
            <a:r>
              <a:rPr lang="en-US" sz="2700" i="1" dirty="0" smtClean="0"/>
              <a:t>(cu ANULARE PERMIS !)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709160"/>
          </a:xfrm>
        </p:spPr>
        <p:txBody>
          <a:bodyPr>
            <a:normAutofit fontScale="70000" lnSpcReduction="2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Conducere</a:t>
            </a:r>
            <a:r>
              <a:rPr lang="en-US" dirty="0" smtClean="0"/>
              <a:t> </a:t>
            </a:r>
            <a:r>
              <a:rPr lang="en-US" dirty="0" err="1" smtClean="0"/>
              <a:t>fara</a:t>
            </a:r>
            <a:r>
              <a:rPr lang="en-US" dirty="0" smtClean="0"/>
              <a:t> </a:t>
            </a:r>
            <a:r>
              <a:rPr lang="en-US" dirty="0" err="1" smtClean="0"/>
              <a:t>Permis</a:t>
            </a:r>
            <a:r>
              <a:rPr lang="en-US" dirty="0" smtClean="0"/>
              <a:t> de </a:t>
            </a:r>
            <a:r>
              <a:rPr lang="en-US" dirty="0" err="1" smtClean="0"/>
              <a:t>Conducere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necoresp.categoriei</a:t>
            </a:r>
            <a:r>
              <a:rPr lang="en-US" dirty="0" smtClean="0"/>
              <a:t> din care face parte </a:t>
            </a:r>
            <a:r>
              <a:rPr lang="en-US" dirty="0" err="1" smtClean="0"/>
              <a:t>autovehiculul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Conducerea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autovehicul</a:t>
            </a:r>
            <a:r>
              <a:rPr lang="en-US" dirty="0" smtClean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remorci</a:t>
            </a:r>
            <a:r>
              <a:rPr lang="en-US" dirty="0"/>
              <a:t> </a:t>
            </a:r>
            <a:r>
              <a:rPr lang="en-US" dirty="0" err="1" smtClean="0"/>
              <a:t>neinmatriculat</a:t>
            </a:r>
            <a:r>
              <a:rPr lang="en-US" dirty="0" smtClean="0"/>
              <a:t> (a) </a:t>
            </a:r>
            <a:r>
              <a:rPr lang="en-US" dirty="0" err="1" smtClean="0"/>
              <a:t>sau</a:t>
            </a:r>
            <a:r>
              <a:rPr lang="en-US" dirty="0" smtClean="0"/>
              <a:t> cu </a:t>
            </a:r>
            <a:r>
              <a:rPr lang="en-US" dirty="0" err="1" smtClean="0"/>
              <a:t>nr</a:t>
            </a:r>
            <a:r>
              <a:rPr lang="en-US" dirty="0" smtClean="0"/>
              <a:t> de </a:t>
            </a:r>
            <a:r>
              <a:rPr lang="en-US" dirty="0" err="1" smtClean="0"/>
              <a:t>inmatriculare</a:t>
            </a:r>
            <a:r>
              <a:rPr lang="en-US" dirty="0" smtClean="0"/>
              <a:t> false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retrase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Conducere</a:t>
            </a:r>
            <a:r>
              <a:rPr lang="en-US" dirty="0" smtClean="0"/>
              <a:t> sub </a:t>
            </a:r>
            <a:r>
              <a:rPr lang="en-US" dirty="0" err="1" smtClean="0"/>
              <a:t>influenta</a:t>
            </a:r>
            <a:r>
              <a:rPr lang="en-US" dirty="0" smtClean="0"/>
              <a:t> </a:t>
            </a:r>
            <a:r>
              <a:rPr lang="en-US" dirty="0" err="1" smtClean="0"/>
              <a:t>bauturilor</a:t>
            </a:r>
            <a:r>
              <a:rPr lang="en-US" dirty="0" smtClean="0"/>
              <a:t> </a:t>
            </a:r>
            <a:r>
              <a:rPr lang="en-US" dirty="0" err="1" smtClean="0"/>
              <a:t>alcoolice</a:t>
            </a:r>
            <a:r>
              <a:rPr lang="en-US" dirty="0" smtClean="0"/>
              <a:t> &gt;0.8 mg </a:t>
            </a:r>
            <a:r>
              <a:rPr lang="en-US" dirty="0" err="1" smtClean="0"/>
              <a:t>aer</a:t>
            </a:r>
            <a:r>
              <a:rPr lang="en-US" dirty="0" smtClean="0"/>
              <a:t> </a:t>
            </a:r>
            <a:r>
              <a:rPr lang="en-US" dirty="0" err="1" smtClean="0"/>
              <a:t>expirat</a:t>
            </a:r>
            <a:r>
              <a:rPr lang="en-US" dirty="0" smtClean="0"/>
              <a:t>  </a:t>
            </a:r>
            <a:r>
              <a:rPr lang="en-US" dirty="0" err="1" smtClean="0"/>
              <a:t>sau</a:t>
            </a:r>
            <a:r>
              <a:rPr lang="en-US" dirty="0" smtClean="0"/>
              <a:t> a </a:t>
            </a:r>
            <a:r>
              <a:rPr lang="en-US" dirty="0" err="1" smtClean="0"/>
              <a:t>stupefiantelor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Sustragerea</a:t>
            </a:r>
            <a:r>
              <a:rPr lang="en-US" dirty="0" smtClean="0"/>
              <a:t> de le </a:t>
            </a:r>
            <a:r>
              <a:rPr lang="en-US" dirty="0" err="1" smtClean="0"/>
              <a:t>recoltarea</a:t>
            </a:r>
            <a:r>
              <a:rPr lang="en-US" dirty="0" smtClean="0"/>
              <a:t> </a:t>
            </a:r>
            <a:r>
              <a:rPr lang="en-US" dirty="0" err="1" smtClean="0"/>
              <a:t>probelor</a:t>
            </a:r>
            <a:r>
              <a:rPr lang="en-US" dirty="0" smtClean="0"/>
              <a:t> </a:t>
            </a:r>
            <a:r>
              <a:rPr lang="en-US" dirty="0" err="1" smtClean="0"/>
              <a:t>biologice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Fuga</a:t>
            </a:r>
            <a:r>
              <a:rPr lang="en-US" dirty="0" smtClean="0"/>
              <a:t> de la </a:t>
            </a:r>
            <a:r>
              <a:rPr lang="en-US" dirty="0" err="1" smtClean="0"/>
              <a:t>locul</a:t>
            </a:r>
            <a:r>
              <a:rPr lang="en-US" dirty="0" smtClean="0"/>
              <a:t> </a:t>
            </a:r>
            <a:r>
              <a:rPr lang="en-US" dirty="0" err="1" smtClean="0"/>
              <a:t>Accidentului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Modificarea</a:t>
            </a:r>
            <a:r>
              <a:rPr lang="en-US" dirty="0" smtClean="0"/>
              <a:t> </a:t>
            </a:r>
            <a:r>
              <a:rPr lang="en-US" dirty="0" err="1" smtClean="0"/>
              <a:t>pozitiei</a:t>
            </a:r>
            <a:r>
              <a:rPr lang="en-US" dirty="0" smtClean="0"/>
              <a:t> </a:t>
            </a:r>
            <a:r>
              <a:rPr lang="en-US" dirty="0" err="1" smtClean="0"/>
              <a:t>autovehiculului</a:t>
            </a:r>
            <a:r>
              <a:rPr lang="en-US" dirty="0" smtClean="0"/>
              <a:t> (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stergerea</a:t>
            </a:r>
            <a:r>
              <a:rPr lang="en-US" dirty="0" smtClean="0"/>
              <a:t> </a:t>
            </a:r>
            <a:r>
              <a:rPr lang="en-US" dirty="0" err="1" smtClean="0"/>
              <a:t>urmelor</a:t>
            </a:r>
            <a:r>
              <a:rPr lang="en-US" dirty="0" smtClean="0"/>
              <a:t> ) </a:t>
            </a:r>
            <a:r>
              <a:rPr lang="en-US" dirty="0" err="1" smtClean="0"/>
              <a:t>implicat</a:t>
            </a:r>
            <a:r>
              <a:rPr lang="en-US" dirty="0" smtClean="0"/>
              <a:t> </a:t>
            </a:r>
            <a:r>
              <a:rPr lang="en-US" dirty="0" err="1" smtClean="0"/>
              <a:t>intr</a:t>
            </a:r>
            <a:r>
              <a:rPr lang="en-US" dirty="0" smtClean="0"/>
              <a:t>-un accident cu </a:t>
            </a:r>
            <a:r>
              <a:rPr lang="en-US" dirty="0" err="1" smtClean="0"/>
              <a:t>victima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Instalarea</a:t>
            </a:r>
            <a:r>
              <a:rPr lang="en-US" dirty="0" smtClean="0"/>
              <a:t> de </a:t>
            </a:r>
            <a:r>
              <a:rPr lang="en-US" dirty="0" err="1" smtClean="0"/>
              <a:t>indicatoare</a:t>
            </a:r>
            <a:r>
              <a:rPr lang="en-US" dirty="0" smtClean="0"/>
              <a:t> false, </a:t>
            </a:r>
            <a:r>
              <a:rPr lang="en-US" dirty="0" err="1" smtClean="0"/>
              <a:t>modificarea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distrugerea</a:t>
            </a:r>
            <a:r>
              <a:rPr lang="en-US" dirty="0" smtClean="0"/>
              <a:t> </a:t>
            </a:r>
            <a:r>
              <a:rPr lang="en-US" dirty="0" err="1" smtClean="0"/>
              <a:t>acestora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Blocarea</a:t>
            </a:r>
            <a:r>
              <a:rPr lang="en-US" dirty="0" smtClean="0"/>
              <a:t> </a:t>
            </a:r>
            <a:r>
              <a:rPr lang="en-US" dirty="0" err="1" smtClean="0"/>
              <a:t>Intentionata</a:t>
            </a:r>
            <a:r>
              <a:rPr lang="en-US" dirty="0" smtClean="0"/>
              <a:t> a </a:t>
            </a:r>
            <a:r>
              <a:rPr lang="en-US" dirty="0" err="1" smtClean="0"/>
              <a:t>drumului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Organizarea</a:t>
            </a:r>
            <a:r>
              <a:rPr lang="en-US" dirty="0" smtClean="0"/>
              <a:t> de Curse </a:t>
            </a:r>
            <a:r>
              <a:rPr lang="en-US" dirty="0" err="1" smtClean="0"/>
              <a:t>Neautorizate</a:t>
            </a:r>
            <a:r>
              <a:rPr lang="en-US" dirty="0" smtClean="0"/>
              <a:t>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Incredintarea</a:t>
            </a:r>
            <a:r>
              <a:rPr lang="en-US" dirty="0" smtClean="0"/>
              <a:t> </a:t>
            </a:r>
            <a:r>
              <a:rPr lang="en-US" dirty="0" err="1" smtClean="0"/>
              <a:t>Volanului</a:t>
            </a:r>
            <a:r>
              <a:rPr lang="en-US" dirty="0" smtClean="0"/>
              <a:t> </a:t>
            </a:r>
            <a:r>
              <a:rPr lang="en-US" dirty="0" err="1" smtClean="0"/>
              <a:t>catre</a:t>
            </a:r>
            <a:r>
              <a:rPr lang="en-US" dirty="0" smtClean="0"/>
              <a:t> </a:t>
            </a:r>
            <a:r>
              <a:rPr lang="en-US" dirty="0" err="1" smtClean="0"/>
              <a:t>pers</a:t>
            </a:r>
            <a:r>
              <a:rPr lang="en-US" dirty="0" smtClean="0"/>
              <a:t> care nu au </a:t>
            </a:r>
            <a:r>
              <a:rPr lang="en-US" dirty="0" err="1" smtClean="0"/>
              <a:t>permis</a:t>
            </a:r>
            <a:r>
              <a:rPr lang="en-US" dirty="0" smtClean="0"/>
              <a:t> de </a:t>
            </a:r>
            <a:r>
              <a:rPr lang="en-US" dirty="0" err="1" smtClean="0"/>
              <a:t>Conducere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se </a:t>
            </a:r>
            <a:r>
              <a:rPr lang="en-US" dirty="0" err="1" smtClean="0"/>
              <a:t>afla</a:t>
            </a:r>
            <a:r>
              <a:rPr lang="en-US" dirty="0" smtClean="0"/>
              <a:t> in stare de </a:t>
            </a:r>
            <a:r>
              <a:rPr lang="en-US" dirty="0" err="1" smtClean="0"/>
              <a:t>ebrietate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care au </a:t>
            </a:r>
            <a:r>
              <a:rPr lang="en-US" dirty="0" err="1" smtClean="0"/>
              <a:t>consumat</a:t>
            </a:r>
            <a:r>
              <a:rPr lang="en-US" dirty="0" smtClean="0"/>
              <a:t> </a:t>
            </a:r>
            <a:r>
              <a:rPr lang="en-US" dirty="0" err="1" smtClean="0"/>
              <a:t>stupefiante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de care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cunostinta</a:t>
            </a:r>
            <a:r>
              <a:rPr lang="en-US" dirty="0" smtClean="0"/>
              <a:t> !</a:t>
            </a:r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i="1" dirty="0" smtClean="0"/>
              <a:t>In </a:t>
            </a:r>
            <a:r>
              <a:rPr lang="en-US" sz="6000" i="1" dirty="0" err="1" smtClean="0"/>
              <a:t>varsta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autovehicul</a:t>
            </a:r>
            <a:r>
              <a:rPr lang="en-US" sz="6000" i="1" dirty="0" smtClean="0"/>
              <a:t> ?</a:t>
            </a:r>
            <a:endParaRPr lang="en-US" sz="6000" i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01" y="1600200"/>
            <a:ext cx="6932797" cy="4708525"/>
          </a:xfrm>
        </p:spPr>
      </p:pic>
    </p:spTree>
    <p:extLst>
      <p:ext uri="{BB962C8B-B14F-4D97-AF65-F5344CB8AC3E}">
        <p14:creationId xmlns:p14="http://schemas.microsoft.com/office/powerpoint/2010/main" val="1717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" y="228600"/>
            <a:ext cx="9120187" cy="6080125"/>
          </a:xfrm>
        </p:spPr>
      </p:pic>
    </p:spTree>
    <p:extLst>
      <p:ext uri="{BB962C8B-B14F-4D97-AF65-F5344CB8AC3E}">
        <p14:creationId xmlns:p14="http://schemas.microsoft.com/office/powerpoint/2010/main" val="6235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i="1" dirty="0" smtClean="0"/>
              <a:t>Asa </a:t>
            </a:r>
            <a:r>
              <a:rPr lang="en-US" sz="5400" i="1" dirty="0" err="1" smtClean="0"/>
              <a:t>arata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Permisul</a:t>
            </a:r>
            <a:r>
              <a:rPr lang="en-US" sz="5400" i="1" dirty="0" smtClean="0"/>
              <a:t> de </a:t>
            </a:r>
            <a:r>
              <a:rPr lang="en-US" sz="5400" i="1" dirty="0" err="1" smtClean="0"/>
              <a:t>Conducere</a:t>
            </a:r>
            <a:r>
              <a:rPr lang="en-US" sz="5400" i="1" dirty="0" smtClean="0"/>
              <a:t> !!</a:t>
            </a:r>
            <a:endParaRPr lang="en-US" sz="5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2235200"/>
            <a:ext cx="5753100" cy="3438525"/>
          </a:xfrm>
        </p:spPr>
      </p:pic>
    </p:spTree>
    <p:extLst>
      <p:ext uri="{BB962C8B-B14F-4D97-AF65-F5344CB8AC3E}">
        <p14:creationId xmlns:p14="http://schemas.microsoft.com/office/powerpoint/2010/main" val="9125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i="1" dirty="0" err="1" smtClean="0"/>
              <a:t>Categoriile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pentru</a:t>
            </a:r>
            <a:r>
              <a:rPr lang="en-US" sz="5400" i="1" dirty="0" smtClean="0"/>
              <a:t> care </a:t>
            </a:r>
            <a:r>
              <a:rPr lang="en-US" sz="5400" i="1" dirty="0" err="1" smtClean="0"/>
              <a:t>oferim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pregatire</a:t>
            </a:r>
            <a:r>
              <a:rPr lang="en-US" sz="5400" i="1" dirty="0" smtClean="0"/>
              <a:t> 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505200"/>
          </a:xfrm>
        </p:spPr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C, C+E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informam</a:t>
            </a:r>
            <a:r>
              <a:rPr lang="en-US" dirty="0" smtClean="0"/>
              <a:t> ca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categoria</a:t>
            </a:r>
            <a:r>
              <a:rPr lang="en-US" dirty="0" smtClean="0"/>
              <a:t> B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	</a:t>
            </a:r>
            <a:r>
              <a:rPr lang="en-US" dirty="0" err="1" smtClean="0"/>
              <a:t>posibilitatea</a:t>
            </a:r>
            <a:r>
              <a:rPr lang="en-US" dirty="0" smtClean="0"/>
              <a:t> </a:t>
            </a:r>
            <a:r>
              <a:rPr lang="en-US" dirty="0" err="1" smtClean="0"/>
              <a:t>efectuarii</a:t>
            </a:r>
            <a:r>
              <a:rPr lang="en-US" dirty="0" smtClean="0"/>
              <a:t> </a:t>
            </a:r>
            <a:r>
              <a:rPr lang="en-US" dirty="0" err="1" smtClean="0"/>
              <a:t>Instruirii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ractice cu 	</a:t>
            </a:r>
            <a:r>
              <a:rPr lang="en-US" dirty="0" err="1" smtClean="0"/>
              <a:t>autoturism</a:t>
            </a:r>
            <a:r>
              <a:rPr lang="en-US" dirty="0" smtClean="0"/>
              <a:t> </a:t>
            </a:r>
            <a:r>
              <a:rPr lang="en-US" dirty="0" err="1" smtClean="0"/>
              <a:t>dotat</a:t>
            </a:r>
            <a:r>
              <a:rPr lang="en-US" dirty="0" smtClean="0"/>
              <a:t> cu </a:t>
            </a:r>
            <a:r>
              <a:rPr lang="en-US" dirty="0" err="1" smtClean="0"/>
              <a:t>Transmisie</a:t>
            </a:r>
            <a:r>
              <a:rPr lang="en-US" dirty="0" smtClean="0"/>
              <a:t> Automata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5400" i="1" dirty="0" smtClean="0"/>
              <a:t>DE CE SA NE ALEGETI ?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891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Pentru</a:t>
            </a:r>
            <a:r>
              <a:rPr lang="en-US" dirty="0" smtClean="0"/>
              <a:t> ca </a:t>
            </a:r>
            <a:r>
              <a:rPr lang="en-US" dirty="0" err="1" smtClean="0"/>
              <a:t>avem</a:t>
            </a:r>
            <a:r>
              <a:rPr lang="en-US" dirty="0" smtClean="0"/>
              <a:t> o </a:t>
            </a:r>
            <a:r>
              <a:rPr lang="en-US" dirty="0" err="1" smtClean="0"/>
              <a:t>bogata</a:t>
            </a:r>
            <a:r>
              <a:rPr lang="en-US" dirty="0" smtClean="0"/>
              <a:t> </a:t>
            </a:r>
            <a:r>
              <a:rPr lang="en-US" dirty="0" err="1" smtClean="0"/>
              <a:t>experienta</a:t>
            </a:r>
            <a:r>
              <a:rPr lang="en-US" dirty="0" smtClean="0"/>
              <a:t> in </a:t>
            </a:r>
            <a:r>
              <a:rPr lang="en-US" dirty="0" err="1" smtClean="0"/>
              <a:t>pregatirea</a:t>
            </a:r>
            <a:r>
              <a:rPr lang="en-US" dirty="0" smtClean="0"/>
              <a:t> </a:t>
            </a:r>
            <a:r>
              <a:rPr lang="en-US" dirty="0" err="1" smtClean="0"/>
              <a:t>cursantilor</a:t>
            </a:r>
            <a:r>
              <a:rPr lang="en-US" dirty="0" smtClean="0"/>
              <a:t> in </a:t>
            </a:r>
            <a:r>
              <a:rPr lang="en-US" dirty="0" err="1" smtClean="0"/>
              <a:t>vederea</a:t>
            </a:r>
            <a:r>
              <a:rPr lang="en-US" dirty="0" smtClean="0"/>
              <a:t> </a:t>
            </a:r>
            <a:r>
              <a:rPr lang="en-US" dirty="0" err="1" smtClean="0"/>
              <a:t>dobandirii</a:t>
            </a:r>
            <a:r>
              <a:rPr lang="en-US" dirty="0" smtClean="0"/>
              <a:t> </a:t>
            </a:r>
            <a:r>
              <a:rPr lang="en-US" dirty="0" err="1" smtClean="0"/>
              <a:t>Permisului</a:t>
            </a:r>
            <a:r>
              <a:rPr lang="en-US" dirty="0" smtClean="0"/>
              <a:t> de </a:t>
            </a:r>
            <a:r>
              <a:rPr lang="en-US" dirty="0" err="1" smtClean="0"/>
              <a:t>Conducere</a:t>
            </a:r>
            <a:r>
              <a:rPr lang="en-US" dirty="0" smtClean="0"/>
              <a:t>. </a:t>
            </a:r>
            <a:r>
              <a:rPr lang="en-US" dirty="0" err="1" smtClean="0"/>
              <a:t>Scoala</a:t>
            </a:r>
            <a:r>
              <a:rPr lang="en-US" dirty="0" smtClean="0"/>
              <a:t> </a:t>
            </a:r>
            <a:r>
              <a:rPr lang="en-US" dirty="0" err="1" smtClean="0"/>
              <a:t>noastra</a:t>
            </a:r>
            <a:r>
              <a:rPr lang="en-US" dirty="0" smtClean="0"/>
              <a:t> </a:t>
            </a:r>
            <a:r>
              <a:rPr lang="en-US" dirty="0" err="1" smtClean="0"/>
              <a:t>activeaza</a:t>
            </a:r>
            <a:r>
              <a:rPr lang="en-US" dirty="0" smtClean="0"/>
              <a:t> </a:t>
            </a:r>
            <a:r>
              <a:rPr lang="en-US" dirty="0" err="1" smtClean="0"/>
              <a:t>fara</a:t>
            </a:r>
            <a:r>
              <a:rPr lang="en-US" dirty="0" smtClean="0"/>
              <a:t> </a:t>
            </a:r>
            <a:r>
              <a:rPr lang="en-US" dirty="0" err="1" smtClean="0"/>
              <a:t>intrerupere</a:t>
            </a:r>
            <a:r>
              <a:rPr lang="en-US" dirty="0" smtClean="0"/>
              <a:t> din </a:t>
            </a:r>
            <a:r>
              <a:rPr lang="en-US" dirty="0" err="1" smtClean="0"/>
              <a:t>anul</a:t>
            </a:r>
            <a:r>
              <a:rPr lang="en-US" dirty="0" smtClean="0"/>
              <a:t> 1994</a:t>
            </a:r>
          </a:p>
          <a:p>
            <a:r>
              <a:rPr lang="en-US" dirty="0" err="1" smtClean="0"/>
              <a:t>Pentru</a:t>
            </a:r>
            <a:r>
              <a:rPr lang="en-US" dirty="0" smtClean="0"/>
              <a:t> ca </a:t>
            </a:r>
            <a:r>
              <a:rPr lang="en-US" dirty="0" err="1" smtClean="0"/>
              <a:t>avem</a:t>
            </a:r>
            <a:r>
              <a:rPr lang="en-US" dirty="0" smtClean="0"/>
              <a:t> personal </a:t>
            </a:r>
            <a:r>
              <a:rPr lang="en-US" dirty="0" err="1" smtClean="0"/>
              <a:t>calificat</a:t>
            </a:r>
            <a:r>
              <a:rPr lang="en-US" dirty="0" smtClean="0"/>
              <a:t> format din </a:t>
            </a:r>
            <a:r>
              <a:rPr lang="en-US" dirty="0" err="1" smtClean="0"/>
              <a:t>Profesori</a:t>
            </a:r>
            <a:r>
              <a:rPr lang="en-US" dirty="0" smtClean="0"/>
              <a:t> de </a:t>
            </a:r>
            <a:r>
              <a:rPr lang="en-US" dirty="0" err="1" smtClean="0"/>
              <a:t>Legislatie</a:t>
            </a:r>
            <a:r>
              <a:rPr lang="en-US" dirty="0" smtClean="0"/>
              <a:t> </a:t>
            </a:r>
            <a:r>
              <a:rPr lang="en-US" dirty="0" err="1" smtClean="0"/>
              <a:t>Rutiera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Instructori</a:t>
            </a:r>
            <a:r>
              <a:rPr lang="en-US" dirty="0" smtClean="0"/>
              <a:t> auto </a:t>
            </a:r>
            <a:r>
              <a:rPr lang="en-US" dirty="0" err="1" smtClean="0"/>
              <a:t>gata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satisfaca</a:t>
            </a:r>
            <a:r>
              <a:rPr lang="en-US" dirty="0" smtClean="0"/>
              <a:t> </a:t>
            </a:r>
            <a:r>
              <a:rPr lang="en-US" dirty="0" err="1" smtClean="0"/>
              <a:t>orice</a:t>
            </a:r>
            <a:r>
              <a:rPr lang="en-US" dirty="0" smtClean="0"/>
              <a:t> </a:t>
            </a:r>
            <a:r>
              <a:rPr lang="en-US" dirty="0" err="1" smtClean="0"/>
              <a:t>exigenta</a:t>
            </a:r>
            <a:endParaRPr lang="en-US" dirty="0" smtClean="0"/>
          </a:p>
          <a:p>
            <a:r>
              <a:rPr lang="en-US" dirty="0" err="1" smtClean="0"/>
              <a:t>Pentru</a:t>
            </a:r>
            <a:r>
              <a:rPr lang="en-US" dirty="0" smtClean="0"/>
              <a:t> ca </a:t>
            </a:r>
            <a:r>
              <a:rPr lang="en-US" dirty="0" err="1" smtClean="0"/>
              <a:t>detinem</a:t>
            </a:r>
            <a:r>
              <a:rPr lang="en-US" dirty="0" smtClean="0"/>
              <a:t> o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tehnico-materiala</a:t>
            </a:r>
            <a:r>
              <a:rPr lang="en-US" dirty="0" smtClean="0"/>
              <a:t> </a:t>
            </a:r>
            <a:r>
              <a:rPr lang="en-US" dirty="0" err="1" smtClean="0"/>
              <a:t>bogata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Sala de curs </a:t>
            </a:r>
            <a:r>
              <a:rPr lang="en-US" dirty="0" err="1" smtClean="0"/>
              <a:t>dotata</a:t>
            </a:r>
            <a:r>
              <a:rPr lang="en-US" dirty="0" smtClean="0"/>
              <a:t> cu </a:t>
            </a:r>
            <a:r>
              <a:rPr lang="en-US" dirty="0" err="1" smtClean="0"/>
              <a:t>Panouri</a:t>
            </a:r>
            <a:r>
              <a:rPr lang="en-US" dirty="0" smtClean="0"/>
              <a:t> Legislative, </a:t>
            </a:r>
          </a:p>
          <a:p>
            <a:pPr lvl="1"/>
            <a:r>
              <a:rPr lang="en-US" dirty="0" err="1" smtClean="0"/>
              <a:t>Videoproiector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Retea</a:t>
            </a:r>
            <a:r>
              <a:rPr lang="en-US" dirty="0" smtClean="0"/>
              <a:t> de 10 </a:t>
            </a:r>
            <a:r>
              <a:rPr lang="en-US" dirty="0" err="1" smtClean="0"/>
              <a:t>calculatoare</a:t>
            </a:r>
            <a:r>
              <a:rPr lang="en-US" dirty="0" smtClean="0"/>
              <a:t>  </a:t>
            </a:r>
            <a:r>
              <a:rPr lang="en-US" dirty="0" err="1" smtClean="0"/>
              <a:t>unde</a:t>
            </a:r>
            <a:r>
              <a:rPr lang="en-US" dirty="0" smtClean="0"/>
              <a:t> se pot </a:t>
            </a:r>
            <a:r>
              <a:rPr lang="en-US" dirty="0" err="1" smtClean="0"/>
              <a:t>rezolva</a:t>
            </a:r>
            <a:r>
              <a:rPr lang="en-US" dirty="0" smtClean="0"/>
              <a:t> </a:t>
            </a:r>
            <a:r>
              <a:rPr lang="en-US" dirty="0" err="1" smtClean="0"/>
              <a:t>chestionare</a:t>
            </a:r>
            <a:r>
              <a:rPr lang="en-US" dirty="0" smtClean="0"/>
              <a:t>  </a:t>
            </a:r>
            <a:r>
              <a:rPr lang="en-US" dirty="0" err="1" smtClean="0"/>
              <a:t>oricand</a:t>
            </a:r>
            <a:r>
              <a:rPr lang="en-US" dirty="0" smtClean="0"/>
              <a:t> in </a:t>
            </a:r>
            <a:r>
              <a:rPr lang="en-US" dirty="0" err="1" smtClean="0"/>
              <a:t>timpul</a:t>
            </a:r>
            <a:r>
              <a:rPr lang="en-US" dirty="0" smtClean="0"/>
              <a:t> </a:t>
            </a:r>
            <a:r>
              <a:rPr lang="en-US" dirty="0" err="1" smtClean="0"/>
              <a:t>programului</a:t>
            </a:r>
            <a:r>
              <a:rPr lang="en-US" dirty="0" smtClean="0"/>
              <a:t> </a:t>
            </a:r>
            <a:r>
              <a:rPr lang="en-US" dirty="0" err="1" smtClean="0"/>
              <a:t>Scolii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Flota</a:t>
            </a:r>
            <a:r>
              <a:rPr lang="en-US" dirty="0" smtClean="0"/>
              <a:t> de 6 </a:t>
            </a:r>
            <a:r>
              <a:rPr lang="en-US" dirty="0" err="1" smtClean="0"/>
              <a:t>autoturisme</a:t>
            </a:r>
            <a:r>
              <a:rPr lang="en-US" dirty="0" smtClean="0"/>
              <a:t> de ultima </a:t>
            </a:r>
            <a:r>
              <a:rPr lang="en-US" dirty="0" err="1" smtClean="0"/>
              <a:t>generatie</a:t>
            </a:r>
            <a:r>
              <a:rPr lang="en-US" dirty="0" smtClean="0"/>
              <a:t> ( </a:t>
            </a:r>
            <a:r>
              <a:rPr lang="en-US" dirty="0" err="1" smtClean="0"/>
              <a:t>ani</a:t>
            </a:r>
            <a:r>
              <a:rPr lang="en-US" dirty="0" smtClean="0"/>
              <a:t> de </a:t>
            </a:r>
            <a:r>
              <a:rPr lang="en-US" dirty="0" err="1" smtClean="0"/>
              <a:t>fabricatie</a:t>
            </a:r>
            <a:r>
              <a:rPr lang="en-US" dirty="0" smtClean="0"/>
              <a:t> </a:t>
            </a:r>
            <a:r>
              <a:rPr lang="en-US" dirty="0" err="1" smtClean="0"/>
              <a:t>dupa</a:t>
            </a:r>
            <a:r>
              <a:rPr lang="en-US" dirty="0" smtClean="0"/>
              <a:t> 2017 )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doua</a:t>
            </a:r>
            <a:r>
              <a:rPr lang="en-US" dirty="0" smtClean="0"/>
              <a:t> </a:t>
            </a:r>
            <a:r>
              <a:rPr lang="en-US" dirty="0" err="1" smtClean="0"/>
              <a:t>motociclete</a:t>
            </a:r>
            <a:r>
              <a:rPr lang="en-US" dirty="0" smtClean="0"/>
              <a:t> (ultima </a:t>
            </a:r>
            <a:r>
              <a:rPr lang="en-US" dirty="0" err="1" smtClean="0"/>
              <a:t>noastra</a:t>
            </a:r>
            <a:r>
              <a:rPr lang="en-US" dirty="0" smtClean="0"/>
              <a:t> </a:t>
            </a:r>
            <a:r>
              <a:rPr lang="en-US" dirty="0" err="1" smtClean="0"/>
              <a:t>achizitie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en-US" dirty="0" smtClean="0"/>
              <a:t> o </a:t>
            </a:r>
            <a:r>
              <a:rPr lang="en-US" dirty="0" err="1" smtClean="0"/>
              <a:t>motocicleta</a:t>
            </a:r>
            <a:r>
              <a:rPr lang="en-US" dirty="0" smtClean="0"/>
              <a:t> </a:t>
            </a:r>
            <a:r>
              <a:rPr lang="en-US" dirty="0" err="1" smtClean="0"/>
              <a:t>Kavasaki</a:t>
            </a:r>
            <a:r>
              <a:rPr lang="en-US" dirty="0" smtClean="0"/>
              <a:t> cu an de </a:t>
            </a:r>
            <a:r>
              <a:rPr lang="en-US" dirty="0" err="1" smtClean="0"/>
              <a:t>fabricatie</a:t>
            </a:r>
            <a:r>
              <a:rPr lang="en-US" dirty="0" smtClean="0"/>
              <a:t> 2020)</a:t>
            </a:r>
          </a:p>
        </p:txBody>
      </p:sp>
    </p:spTree>
    <p:extLst>
      <p:ext uri="{BB962C8B-B14F-4D97-AF65-F5344CB8AC3E}">
        <p14:creationId xmlns:p14="http://schemas.microsoft.com/office/powerpoint/2010/main" val="29332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5400" i="1" dirty="0" smtClean="0"/>
              <a:t>DE CE SA NE ALEGETI ?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Pentru</a:t>
            </a:r>
            <a:r>
              <a:rPr lang="en-US" dirty="0" smtClean="0"/>
              <a:t> ca </a:t>
            </a:r>
            <a:r>
              <a:rPr lang="en-US" dirty="0" err="1" smtClean="0"/>
              <a:t>depunem</a:t>
            </a:r>
            <a:r>
              <a:rPr lang="en-US" dirty="0" smtClean="0"/>
              <a:t> tot </a:t>
            </a:r>
            <a:r>
              <a:rPr lang="en-US" dirty="0" err="1" smtClean="0"/>
              <a:t>efortul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dobanditi</a:t>
            </a:r>
            <a:r>
              <a:rPr lang="en-US" dirty="0" smtClean="0"/>
              <a:t> </a:t>
            </a:r>
            <a:r>
              <a:rPr lang="en-US" dirty="0" err="1" smtClean="0"/>
              <a:t>cunostintele</a:t>
            </a:r>
            <a:r>
              <a:rPr lang="en-US" dirty="0" smtClean="0"/>
              <a:t> </a:t>
            </a:r>
            <a:r>
              <a:rPr lang="en-US" dirty="0" err="1" smtClean="0"/>
              <a:t>necesare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ne fi  COLEGI in TRAFIC !</a:t>
            </a:r>
          </a:p>
          <a:p>
            <a:endParaRPr lang="en-US" dirty="0"/>
          </a:p>
          <a:p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 smtClean="0"/>
              <a:t>exemplificare</a:t>
            </a:r>
            <a:r>
              <a:rPr lang="en-US" dirty="0" smtClean="0"/>
              <a:t> am </a:t>
            </a:r>
            <a:r>
              <a:rPr lang="en-US" dirty="0" err="1" smtClean="0"/>
              <a:t>atasat</a:t>
            </a:r>
            <a:r>
              <a:rPr lang="en-US" dirty="0" smtClean="0"/>
              <a:t> </a:t>
            </a:r>
            <a:r>
              <a:rPr lang="en-US" dirty="0" err="1" smtClean="0"/>
              <a:t>cateva</a:t>
            </a:r>
            <a:r>
              <a:rPr lang="en-US" dirty="0" smtClean="0"/>
              <a:t> </a:t>
            </a:r>
            <a:r>
              <a:rPr lang="en-US" dirty="0" err="1" smtClean="0"/>
              <a:t>fotografii</a:t>
            </a:r>
            <a:r>
              <a:rPr lang="en-US" dirty="0" smtClean="0"/>
              <a:t> ale </a:t>
            </a:r>
            <a:r>
              <a:rPr lang="en-US" dirty="0" err="1" smtClean="0"/>
              <a:t>Scolii</a:t>
            </a:r>
            <a:r>
              <a:rPr lang="en-US" dirty="0" smtClean="0"/>
              <a:t> </a:t>
            </a:r>
            <a:r>
              <a:rPr lang="en-US" dirty="0" err="1" smtClean="0"/>
              <a:t>noastre</a:t>
            </a:r>
            <a:r>
              <a:rPr lang="en-US" dirty="0" smtClean="0"/>
              <a:t>, ale </a:t>
            </a:r>
            <a:r>
              <a:rPr lang="en-US" dirty="0" err="1" smtClean="0"/>
              <a:t>Colectivului</a:t>
            </a:r>
            <a:r>
              <a:rPr lang="en-US" dirty="0" smtClean="0"/>
              <a:t> </a:t>
            </a:r>
            <a:r>
              <a:rPr lang="en-US" dirty="0" err="1" smtClean="0"/>
              <a:t>Profesoral</a:t>
            </a:r>
            <a:r>
              <a:rPr lang="en-US" dirty="0" smtClean="0"/>
              <a:t>, a </a:t>
            </a:r>
            <a:r>
              <a:rPr lang="en-US" dirty="0" err="1" smtClean="0"/>
              <a:t>flotei</a:t>
            </a:r>
            <a:r>
              <a:rPr lang="en-US" dirty="0" smtClean="0"/>
              <a:t> </a:t>
            </a:r>
            <a:r>
              <a:rPr lang="en-US" dirty="0" err="1" smtClean="0"/>
              <a:t>noastre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nu in </a:t>
            </a:r>
            <a:r>
              <a:rPr lang="en-US" dirty="0" err="1" smtClean="0"/>
              <a:t>ultimul</a:t>
            </a:r>
            <a:r>
              <a:rPr lang="en-US" dirty="0" smtClean="0"/>
              <a:t> rand a </a:t>
            </a:r>
            <a:r>
              <a:rPr lang="en-US" dirty="0" err="1" smtClean="0"/>
              <a:t>catorva</a:t>
            </a:r>
            <a:r>
              <a:rPr lang="en-US" dirty="0" smtClean="0"/>
              <a:t> </a:t>
            </a:r>
            <a:r>
              <a:rPr lang="en-US" dirty="0" err="1" smtClean="0"/>
              <a:t>cursanti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au </a:t>
            </a:r>
            <a:r>
              <a:rPr lang="en-US" dirty="0" err="1" smtClean="0"/>
              <a:t>dobandit</a:t>
            </a:r>
            <a:r>
              <a:rPr lang="en-US" dirty="0"/>
              <a:t> </a:t>
            </a:r>
            <a:r>
              <a:rPr lang="en-US" dirty="0" err="1" smtClean="0"/>
              <a:t>multravnitul</a:t>
            </a:r>
            <a:r>
              <a:rPr lang="en-US" dirty="0" smtClean="0"/>
              <a:t> </a:t>
            </a:r>
            <a:r>
              <a:rPr lang="en-US" dirty="0" err="1" smtClean="0"/>
              <a:t>Permis</a:t>
            </a:r>
            <a:r>
              <a:rPr lang="en-US" dirty="0" smtClean="0"/>
              <a:t> de </a:t>
            </a:r>
            <a:r>
              <a:rPr lang="en-US" dirty="0" err="1" smtClean="0"/>
              <a:t>Conducere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2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/>
              <a:t>SALA DE CURS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5400" i="1" dirty="0" smtClean="0"/>
              <a:t>	COLECTIVUL 				PROFESORAL 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781800"/>
          </a:xfrm>
        </p:spPr>
      </p:pic>
    </p:spTree>
    <p:extLst>
      <p:ext uri="{BB962C8B-B14F-4D97-AF65-F5344CB8AC3E}">
        <p14:creationId xmlns:p14="http://schemas.microsoft.com/office/powerpoint/2010/main" val="195925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229600" cy="6171680"/>
          </a:xfrm>
        </p:spPr>
      </p:pic>
    </p:spTree>
    <p:extLst>
      <p:ext uri="{BB962C8B-B14F-4D97-AF65-F5344CB8AC3E}">
        <p14:creationId xmlns:p14="http://schemas.microsoft.com/office/powerpoint/2010/main" val="10048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rive\KYM\slide show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843914"/>
            <a:ext cx="7696200" cy="102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err="1" smtClean="0"/>
              <a:t>Cel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mai</a:t>
            </a:r>
            <a:r>
              <a:rPr lang="en-US" sz="5400" i="1" dirty="0"/>
              <a:t> </a:t>
            </a:r>
            <a:r>
              <a:rPr lang="en-US" sz="5400" i="1" dirty="0" err="1" smtClean="0"/>
              <a:t>scump</a:t>
            </a:r>
            <a:r>
              <a:rPr lang="en-US" sz="5400" i="1" dirty="0" smtClean="0"/>
              <a:t> ?</a:t>
            </a:r>
            <a:endParaRPr lang="en-US" sz="5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68" y="1752600"/>
            <a:ext cx="5184531" cy="4348316"/>
          </a:xfrm>
        </p:spPr>
      </p:pic>
      <p:sp>
        <p:nvSpPr>
          <p:cNvPr id="6" name="Rectangle 5"/>
          <p:cNvSpPr/>
          <p:nvPr/>
        </p:nvSpPr>
        <p:spPr>
          <a:xfrm>
            <a:off x="2820559" y="6019800"/>
            <a:ext cx="6445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„La Voiture Noire” </a:t>
            </a:r>
            <a:r>
              <a:rPr lang="fr-FR" sz="3200" i="1" dirty="0" smtClean="0">
                <a:solidFill>
                  <a:schemeClr val="bg1"/>
                </a:solidFill>
              </a:rPr>
              <a:t>de la Bugatti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rive\KYM\slide show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264921"/>
            <a:ext cx="7543800" cy="92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6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3230562"/>
          </a:xfrm>
        </p:spPr>
        <p:txBody>
          <a:bodyPr>
            <a:normAutofit/>
          </a:bodyPr>
          <a:lstStyle/>
          <a:p>
            <a:r>
              <a:rPr lang="en-US" sz="5400" i="1" dirty="0" smtClean="0"/>
              <a:t>Ne </a:t>
            </a:r>
            <a:r>
              <a:rPr lang="en-US" sz="5400" i="1" dirty="0" err="1" smtClean="0"/>
              <a:t>mandrim</a:t>
            </a:r>
            <a:r>
              <a:rPr lang="en-US" sz="5400" i="1" dirty="0" smtClean="0"/>
              <a:t> cu </a:t>
            </a:r>
            <a:r>
              <a:rPr lang="en-US" sz="5400" i="1" dirty="0" err="1" smtClean="0"/>
              <a:t>absolventii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nostri</a:t>
            </a:r>
            <a:r>
              <a:rPr lang="en-US" sz="5400" i="1" dirty="0" smtClean="0"/>
              <a:t> !</a:t>
            </a:r>
            <a:endParaRPr lang="en-US" sz="5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657600"/>
            <a:ext cx="1752600" cy="301940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57600"/>
            <a:ext cx="1695571" cy="3053938"/>
          </a:xfrm>
        </p:spPr>
      </p:pic>
      <p:pic>
        <p:nvPicPr>
          <p:cNvPr id="22530" name="Picture 2" descr="D:\drive\KYM\slide show\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:\drive\KYM\slide show\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D:\drive\KYM\slide show\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55067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rive\KYM\Soferita profi\22540212_2033868670233117_5885120185887980794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2200"/>
            <a:ext cx="3752850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D:\drive\KYM\Soferita profi\22555305_2033870593566258_33377579929486556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03086"/>
            <a:ext cx="4992914" cy="49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err="1" smtClean="0"/>
              <a:t>Cel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mai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frumos</a:t>
            </a:r>
            <a:endParaRPr lang="en-US" sz="5400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94" y="1600200"/>
            <a:ext cx="6736812" cy="4708525"/>
          </a:xfrm>
        </p:spPr>
      </p:pic>
    </p:spTree>
    <p:extLst>
      <p:ext uri="{BB962C8B-B14F-4D97-AF65-F5344CB8AC3E}">
        <p14:creationId xmlns:p14="http://schemas.microsoft.com/office/powerpoint/2010/main" val="11655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err="1" smtClean="0"/>
              <a:t>Cel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mai</a:t>
            </a:r>
            <a:r>
              <a:rPr lang="en-US" sz="5400" i="1" dirty="0" smtClean="0"/>
              <a:t> rapid ?</a:t>
            </a:r>
            <a:endParaRPr lang="en-US" sz="5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8207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i="1" dirty="0" err="1" smtClean="0"/>
              <a:t>Intrebare</a:t>
            </a:r>
            <a:r>
              <a:rPr lang="en-US" sz="4400" i="1" dirty="0" smtClean="0"/>
              <a:t>: Care </a:t>
            </a:r>
            <a:r>
              <a:rPr lang="en-US" sz="4400" i="1" dirty="0" err="1" smtClean="0"/>
              <a:t>ar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trebui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sa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treaca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primul</a:t>
            </a:r>
            <a:r>
              <a:rPr lang="en-US" sz="4400" i="1" dirty="0" smtClean="0"/>
              <a:t>?</a:t>
            </a:r>
            <a:endParaRPr lang="en-US" sz="4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94" y="1600200"/>
            <a:ext cx="6736812" cy="4708525"/>
          </a:xfrm>
        </p:spPr>
      </p:pic>
    </p:spTree>
    <p:extLst>
      <p:ext uri="{BB962C8B-B14F-4D97-AF65-F5344CB8AC3E}">
        <p14:creationId xmlns:p14="http://schemas.microsoft.com/office/powerpoint/2010/main" val="30376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2925762"/>
          </a:xfrm>
        </p:spPr>
        <p:txBody>
          <a:bodyPr>
            <a:normAutofit fontScale="90000"/>
          </a:bodyPr>
          <a:lstStyle/>
          <a:p>
            <a:r>
              <a:rPr lang="en-US" sz="4400" i="1" dirty="0" err="1" smtClean="0"/>
              <a:t>Conventia</a:t>
            </a:r>
            <a:r>
              <a:rPr lang="en-US" sz="4400" i="1" dirty="0" smtClean="0"/>
              <a:t> de la VIENA / 1968 la care Romania </a:t>
            </a:r>
            <a:r>
              <a:rPr lang="en-US" sz="4400" i="1" dirty="0" err="1" smtClean="0"/>
              <a:t>este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membra</a:t>
            </a:r>
            <a:r>
              <a:rPr lang="en-US" sz="4400" i="1" dirty="0" smtClean="0"/>
              <a:t>,</a:t>
            </a:r>
            <a:br>
              <a:rPr lang="en-US" sz="4400" i="1" dirty="0" smtClean="0"/>
            </a:br>
            <a:r>
              <a:rPr lang="en-US" sz="4400" i="1" dirty="0" smtClean="0"/>
              <a:t>a </a:t>
            </a:r>
            <a:r>
              <a:rPr lang="en-US" sz="4400" i="1" dirty="0" err="1" smtClean="0"/>
              <a:t>aprobat</a:t>
            </a:r>
            <a:r>
              <a:rPr lang="en-US" sz="4400" i="1" dirty="0" smtClean="0"/>
              <a:t> un </a:t>
            </a:r>
            <a:r>
              <a:rPr lang="en-US" sz="4400" i="1" dirty="0" err="1" smtClean="0"/>
              <a:t>pachet</a:t>
            </a:r>
            <a:r>
              <a:rPr lang="en-US" sz="4400" i="1" dirty="0" smtClean="0"/>
              <a:t> de </a:t>
            </a:r>
            <a:r>
              <a:rPr lang="en-US" sz="4400" i="1" dirty="0" err="1" smtClean="0"/>
              <a:t>semne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si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reguli</a:t>
            </a:r>
            <a:r>
              <a:rPr lang="en-US" sz="4400" i="1" dirty="0" smtClean="0"/>
              <a:t> care </a:t>
            </a:r>
            <a:r>
              <a:rPr lang="en-US" sz="4400" i="1" dirty="0" err="1" smtClean="0"/>
              <a:t>vor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sta</a:t>
            </a:r>
            <a:r>
              <a:rPr lang="en-US" sz="4400" i="1" dirty="0" smtClean="0"/>
              <a:t> la </a:t>
            </a:r>
            <a:r>
              <a:rPr lang="en-US" sz="4400" i="1" dirty="0" err="1" smtClean="0"/>
              <a:t>baza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traficului</a:t>
            </a:r>
            <a:r>
              <a:rPr lang="en-US" sz="4400" i="1" dirty="0" smtClean="0"/>
              <a:t> international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032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“CODUL RUTIER in Romania” </a:t>
            </a:r>
          </a:p>
          <a:p>
            <a:pPr marL="585216" lvl="1" indent="0">
              <a:buNone/>
            </a:pPr>
            <a:r>
              <a:rPr lang="en-US" dirty="0" err="1" smtClean="0"/>
              <a:t>este</a:t>
            </a:r>
            <a:r>
              <a:rPr lang="en-US" dirty="0" smtClean="0"/>
              <a:t>  format din  </a:t>
            </a:r>
            <a:r>
              <a:rPr lang="en-US" b="1" dirty="0" smtClean="0">
                <a:solidFill>
                  <a:srgbClr val="FFFF00"/>
                </a:solidFill>
              </a:rPr>
              <a:t>OG 195 / 2002  </a:t>
            </a:r>
            <a:r>
              <a:rPr lang="en-US" dirty="0" err="1" smtClean="0"/>
              <a:t>impreuna</a:t>
            </a:r>
            <a:r>
              <a:rPr lang="en-US" dirty="0" smtClean="0"/>
              <a:t> cu  </a:t>
            </a:r>
            <a:r>
              <a:rPr lang="en-US" b="1" dirty="0" err="1" smtClean="0">
                <a:solidFill>
                  <a:srgbClr val="FFFF00"/>
                </a:solidFill>
              </a:rPr>
              <a:t>Regulamentul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aplicare</a:t>
            </a:r>
            <a:r>
              <a:rPr lang="en-US" dirty="0" smtClean="0">
                <a:solidFill>
                  <a:srgbClr val="FFFF00"/>
                </a:solidFill>
              </a:rPr>
              <a:t> a OG 195/2002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/>
              <a:t>A </a:t>
            </a:r>
            <a:r>
              <a:rPr lang="en-US" dirty="0" err="1" smtClean="0"/>
              <a:t>aparut</a:t>
            </a:r>
            <a:r>
              <a:rPr lang="en-US" dirty="0" smtClean="0"/>
              <a:t> din </a:t>
            </a:r>
            <a:r>
              <a:rPr lang="en-US" dirty="0" err="1" smtClean="0"/>
              <a:t>necesitatea</a:t>
            </a:r>
            <a:r>
              <a:rPr lang="en-US" dirty="0" smtClean="0"/>
              <a:t> </a:t>
            </a:r>
            <a:r>
              <a:rPr lang="en-US" dirty="0" err="1" smtClean="0"/>
              <a:t>aplicarii</a:t>
            </a:r>
            <a:r>
              <a:rPr lang="en-US" dirty="0" smtClean="0"/>
              <a:t> </a:t>
            </a:r>
            <a:r>
              <a:rPr lang="en-US" dirty="0" err="1" smtClean="0"/>
              <a:t>regulilor</a:t>
            </a:r>
            <a:r>
              <a:rPr lang="en-US" dirty="0" smtClean="0"/>
              <a:t> de </a:t>
            </a:r>
            <a:r>
              <a:rPr lang="en-US" dirty="0" err="1" smtClean="0"/>
              <a:t>politete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in </a:t>
            </a:r>
            <a:r>
              <a:rPr lang="en-US" dirty="0" err="1" smtClean="0"/>
              <a:t>cazul</a:t>
            </a:r>
            <a:r>
              <a:rPr lang="en-US" dirty="0" smtClean="0"/>
              <a:t> </a:t>
            </a:r>
            <a:r>
              <a:rPr lang="en-US" dirty="0" err="1" smtClean="0"/>
              <a:t>deplasarii</a:t>
            </a:r>
            <a:r>
              <a:rPr lang="en-US" dirty="0" smtClean="0"/>
              <a:t> </a:t>
            </a:r>
            <a:r>
              <a:rPr lang="en-US" dirty="0" err="1" smtClean="0"/>
              <a:t>vehiculelor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a </a:t>
            </a:r>
            <a:r>
              <a:rPr lang="en-US" dirty="0" err="1" smtClean="0"/>
              <a:t>pietonilor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3875</TotalTime>
  <Words>711</Words>
  <Application>Microsoft Office PowerPoint</Application>
  <PresentationFormat>On-screen Show (4:3)</PresentationFormat>
  <Paragraphs>113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Apex</vt:lpstr>
      <vt:lpstr>PowerPoint Presentation</vt:lpstr>
      <vt:lpstr>Stiati ca :</vt:lpstr>
      <vt:lpstr>STITI CARE ESTE CEL MAI…. </vt:lpstr>
      <vt:lpstr>In varsta autovehicul ?</vt:lpstr>
      <vt:lpstr>Cel mai scump ?</vt:lpstr>
      <vt:lpstr>Cel mai frumos</vt:lpstr>
      <vt:lpstr>Cel mai rapid ?</vt:lpstr>
      <vt:lpstr>Intrebare: Care ar trebui sa treaca primul?</vt:lpstr>
      <vt:lpstr>Conventia de la VIENA / 1968 la care Romania este membra, a aprobat un pachet de semne si reguli care vor sta la baza traficului international  </vt:lpstr>
      <vt:lpstr>Diagrama Flux Deplasare</vt:lpstr>
      <vt:lpstr>OM-Conducatorul Auto</vt:lpstr>
      <vt:lpstr>VEHICUL  (este un sistem mecanic construit pentru a se putea deplasa , cu sau fără mijloace de autopropulsare)</vt:lpstr>
      <vt:lpstr>DRUM (orice cale de comunicatie terestra)</vt:lpstr>
      <vt:lpstr>Alcatuire Drum</vt:lpstr>
      <vt:lpstr>Declivitatea drumului</vt:lpstr>
      <vt:lpstr>RO cu AUTOSTRAZI !</vt:lpstr>
      <vt:lpstr>CODUL RUTIER</vt:lpstr>
      <vt:lpstr>Cum arata acele semne (indicatoare)?</vt:lpstr>
      <vt:lpstr>FUNCTIE DE UTILITATE AU FOST IMPARTITE IN CATEVA CATEGORII MARI:</vt:lpstr>
      <vt:lpstr>Indicatoare de Restrictie</vt:lpstr>
      <vt:lpstr>Indicatoare de Obligare</vt:lpstr>
      <vt:lpstr>Indicatoare de Prioritate</vt:lpstr>
      <vt:lpstr>Indicatoare Temporare</vt:lpstr>
      <vt:lpstr>Indicatoare de Deviere </vt:lpstr>
      <vt:lpstr>Indicatoare de Informare</vt:lpstr>
      <vt:lpstr>Marcaje Pietonale</vt:lpstr>
      <vt:lpstr>Marcaje Longitudinale</vt:lpstr>
      <vt:lpstr>PowerPoint Presentation</vt:lpstr>
      <vt:lpstr>TRECEREA LA NIVEL CU O CALE FERATA CURENTA SEMNALIZATA ( cu sau fara bariere)</vt:lpstr>
      <vt:lpstr>TRECEREA LA NIVEL CU O CALE FERATA CURENTA FARA BARIERE</vt:lpstr>
      <vt:lpstr>TRECERE LA NIVEL CU O CALE FERATA INDUSTRIALA</vt:lpstr>
      <vt:lpstr>Semnalele Agentului de Circulatie</vt:lpstr>
      <vt:lpstr>ORDINEA DE INTERPRETARE A SEMNALELOR SI/SAU INDICATOARELOR</vt:lpstr>
      <vt:lpstr>INTERSECTIILE (locul de intalnire a cel putin doua drumuri)</vt:lpstr>
      <vt:lpstr>INTERSECTII NEDIRIJATE</vt:lpstr>
      <vt:lpstr>INTERSECTII DIRIJATE (In care intalnim Agenti de circulatie, Semnale luminoase sau Indicatoare de acordare a  prioritatii) </vt:lpstr>
      <vt:lpstr>INTERSECTII DIRIJATE cu SENS GIRATORIU</vt:lpstr>
      <vt:lpstr>PowerPoint Presentation</vt:lpstr>
      <vt:lpstr>INFRACTIUNI (cu ANULARE PERMIS !)</vt:lpstr>
      <vt:lpstr>PowerPoint Presentation</vt:lpstr>
      <vt:lpstr>Asa arata Permisul de Conducere !!</vt:lpstr>
      <vt:lpstr>Categoriile pentru care oferim pregatire </vt:lpstr>
      <vt:lpstr>DE CE SA NE ALEGETI ?</vt:lpstr>
      <vt:lpstr>DE CE SA NE ALEGETI ?</vt:lpstr>
      <vt:lpstr>SALA DE CURS</vt:lpstr>
      <vt:lpstr> COLECTIVUL     PROFESORAL </vt:lpstr>
      <vt:lpstr>PowerPoint Presentation</vt:lpstr>
      <vt:lpstr>PowerPoint Presentation</vt:lpstr>
      <vt:lpstr>PowerPoint Presentation</vt:lpstr>
      <vt:lpstr>PowerPoint Presentation</vt:lpstr>
      <vt:lpstr>Ne mandrim cu absolventii nostri 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Segovia</dc:creator>
  <cp:lastModifiedBy>Segovia</cp:lastModifiedBy>
  <cp:revision>102</cp:revision>
  <dcterms:created xsi:type="dcterms:W3CDTF">2020-02-11T13:30:26Z</dcterms:created>
  <dcterms:modified xsi:type="dcterms:W3CDTF">2020-03-05T17:59:51Z</dcterms:modified>
</cp:coreProperties>
</file>